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Rokkitt"/>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A9F72AE5-2A61-4B46-AEE7-5BE661F2B8E6}">
  <a:tblStyle styleId="{A9F72AE5-2A61-4B46-AEE7-5BE661F2B8E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9EFF7"/>
          </a:solidFill>
        </a:fill>
      </a:tcStyle>
    </a:wholeTbl>
    <a:band1H>
      <a:tcStyle>
        <a:fill>
          <a:solidFill>
            <a:srgbClr val="D0DEEF"/>
          </a:solidFill>
        </a:fill>
      </a:tcStyle>
    </a:band1H>
    <a:band1V>
      <a:tcStyle>
        <a:fill>
          <a:solidFill>
            <a:srgbClr val="D0DEEF"/>
          </a:solidFill>
        </a:fill>
      </a:tcStyle>
    </a:band1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alibri"/>
          <a:ea typeface="Calibri"/>
          <a:cs typeface="Calibri"/>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kkitt-regular.fntdata"/><Relationship Id="rId25" Type="http://schemas.openxmlformats.org/officeDocument/2006/relationships/slide" Target="slides/slide20.xml"/><Relationship Id="rId27" Type="http://schemas.openxmlformats.org/officeDocument/2006/relationships/font" Target="fonts/Rokki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457200" marR="0" rtl="0" algn="l">
              <a:spcBef>
                <a:spcPts val="0"/>
              </a:spcBef>
              <a:buNone/>
              <a:defRPr b="0" i="0" sz="1100" u="none" cap="none" strike="noStrike">
                <a:solidFill>
                  <a:schemeClr val="dk1"/>
                </a:solidFill>
                <a:latin typeface="Arial"/>
                <a:ea typeface="Arial"/>
                <a:cs typeface="Arial"/>
                <a:sym typeface="Arial"/>
              </a:defRPr>
            </a:lvl2pPr>
            <a:lvl3pPr indent="0" lvl="2" marL="914400" marR="0" rtl="0" algn="l">
              <a:spcBef>
                <a:spcPts val="0"/>
              </a:spcBef>
              <a:buNone/>
              <a:defRPr b="0" i="0" sz="1100" u="none" cap="none" strike="noStrike">
                <a:solidFill>
                  <a:schemeClr val="dk1"/>
                </a:solidFill>
                <a:latin typeface="Arial"/>
                <a:ea typeface="Arial"/>
                <a:cs typeface="Arial"/>
                <a:sym typeface="Arial"/>
              </a:defRPr>
            </a:lvl3pPr>
            <a:lvl4pPr indent="0" lvl="3" marL="1371600" marR="0" rtl="0" algn="l">
              <a:spcBef>
                <a:spcPts val="0"/>
              </a:spcBef>
              <a:buNone/>
              <a:defRPr b="0" i="0" sz="1100" u="none" cap="none" strike="noStrike">
                <a:solidFill>
                  <a:schemeClr val="dk1"/>
                </a:solidFill>
                <a:latin typeface="Arial"/>
                <a:ea typeface="Arial"/>
                <a:cs typeface="Arial"/>
                <a:sym typeface="Arial"/>
              </a:defRPr>
            </a:lvl4pPr>
            <a:lvl5pPr indent="0" lvl="4" marL="1828800" marR="0" rtl="0" algn="l">
              <a:spcBef>
                <a:spcPts val="0"/>
              </a:spcBef>
              <a:buNone/>
              <a:defRPr b="0" i="0" sz="1100" u="none" cap="none" strike="noStrike">
                <a:solidFill>
                  <a:schemeClr val="dk1"/>
                </a:solidFill>
                <a:latin typeface="Arial"/>
                <a:ea typeface="Arial"/>
                <a:cs typeface="Arial"/>
                <a:sym typeface="Arial"/>
              </a:defRPr>
            </a:lvl5pPr>
            <a:lvl6pPr indent="0" lvl="5" marL="2286000" marR="0" rtl="0" algn="l">
              <a:spcBef>
                <a:spcPts val="0"/>
              </a:spcBef>
              <a:buNone/>
              <a:defRPr b="0" i="0" sz="1100" u="none" cap="none" strike="noStrike">
                <a:solidFill>
                  <a:schemeClr val="dk1"/>
                </a:solidFill>
                <a:latin typeface="Arial"/>
                <a:ea typeface="Arial"/>
                <a:cs typeface="Arial"/>
                <a:sym typeface="Arial"/>
              </a:defRPr>
            </a:lvl6pPr>
            <a:lvl7pPr indent="0" lvl="6" marL="2743200" marR="0" rtl="0" algn="l">
              <a:spcBef>
                <a:spcPts val="0"/>
              </a:spcBef>
              <a:buNone/>
              <a:defRPr b="0" i="0" sz="1100" u="none" cap="none" strike="noStrike">
                <a:solidFill>
                  <a:schemeClr val="dk1"/>
                </a:solidFill>
                <a:latin typeface="Arial"/>
                <a:ea typeface="Arial"/>
                <a:cs typeface="Arial"/>
                <a:sym typeface="Arial"/>
              </a:defRPr>
            </a:lvl7pPr>
            <a:lvl8pPr indent="0" lvl="7" marL="3200400" marR="0" rtl="0" algn="l">
              <a:spcBef>
                <a:spcPts val="0"/>
              </a:spcBef>
              <a:buNone/>
              <a:defRPr b="0" i="0" sz="1100" u="none" cap="none" strike="noStrike">
                <a:solidFill>
                  <a:schemeClr val="dk1"/>
                </a:solidFill>
                <a:latin typeface="Arial"/>
                <a:ea typeface="Arial"/>
                <a:cs typeface="Arial"/>
                <a:sym typeface="Arial"/>
              </a:defRPr>
            </a:lvl8pPr>
            <a:lvl9pPr indent="0" lvl="8" marL="3657600" marR="0" rtl="0" algn="l">
              <a:spcBef>
                <a:spcPts val="0"/>
              </a:spcBef>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For this Twitter project, our Team explored the promotion strategies used by the movie distributors on Twitter, and the public’s response towards  those promotions. Particularly, we analyzed the top 100 grossing movies of 2015. </a:t>
            </a:r>
          </a:p>
        </p:txBody>
      </p:sp>
      <p:sp>
        <p:nvSpPr>
          <p:cNvPr id="87" name="Shape 8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However, we observe some unusual points. For example, Ted2 has lots of followers on Twitter but its sale is really low, maybe that’s because people have high expectation on this movie based on the performance of Ted1, however it turned out to be a bad movie. Also, on this plots, those four movies are all cartons where the majority audience are children, therefore, it makes sense that they don’t get so many reviews while have a good performance on sales.</a:t>
            </a:r>
          </a:p>
        </p:txBody>
      </p:sp>
      <p:sp>
        <p:nvSpPr>
          <p:cNvPr id="177" name="Shape 17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US"/>
              <a:t>To visualize the data, we use PCA to reduce the dimension. Here is the plot for the first two PCs. There are 3 outliers on the bottom right. However, we don’t know the actual distance, as it is only the projection of 2 PC. So intuitively, we’ll try to use k-means to detect other anomalies.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1" name="Shape 21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US"/>
              <a:t>By the cost function, we choose k=4 and here is our outcome. Most movies are in green or purple, but there are red and blue that seems to be outliers. Blue is not very surprising but the red seems interesting. But if you see later PCs, there are close to each other but far from others.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0" name="Shape 22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US"/>
              <a:t>So let’s take a closer look about our red and blue group. For each of the group, we choose one movie to see how they tweet.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Here are 5 sample from their tweets. For others, they do not spam, and their promotion style are quite similar.</a:t>
            </a:r>
          </a:p>
        </p:txBody>
      </p:sp>
      <p:sp>
        <p:nvSpPr>
          <p:cNvPr id="240" name="Shape 24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48" name="Shape 24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54" name="Shape 25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61" name="Shape 26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6" name="Shape 27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First, we asked the question: Is Twitter a good platform to promote movies?</a:t>
            </a:r>
          </a:p>
          <a:p>
            <a:pPr lvl="0" rtl="0">
              <a:spcBef>
                <a:spcPts val="0"/>
              </a:spcBef>
              <a:buNone/>
            </a:pPr>
            <a:r>
              <a:rPr lang="en-US"/>
              <a:t>We found that number of official twitter accounts for the top-grossing movies is increasing. In year 2015, 89 out of 100 movies used a twitter account to promote their movie, which generates 0.3 M tweets, and 11M followers online.Therefore, we can see that Twitter provides access to a giant and continuously growing audience base, which makes movie promotions on twitter extremely important.</a:t>
            </a:r>
          </a:p>
          <a:p>
            <a:pPr lvl="0">
              <a:spcBef>
                <a:spcPts val="0"/>
              </a:spcBef>
              <a:buNone/>
            </a:pPr>
            <a:r>
              <a:t/>
            </a:r>
            <a:endParaRPr/>
          </a:p>
        </p:txBody>
      </p:sp>
      <p:sp>
        <p:nvSpPr>
          <p:cNvPr id="93" name="Shape 9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8" name="Shape 28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lnSpc>
                <a:spcPct val="115000"/>
              </a:lnSpc>
              <a:spcBef>
                <a:spcPts val="0"/>
              </a:spcBef>
              <a:buClr>
                <a:schemeClr val="dk1"/>
              </a:buClr>
              <a:buSzPct val="100000"/>
              <a:buFont typeface="Arial"/>
              <a:buNone/>
            </a:pPr>
            <a:r>
              <a:rPr lang="en-US"/>
              <a:t>For this project, the data used in our analysis came from several different sources, mainly:</a:t>
            </a:r>
          </a:p>
          <a:p>
            <a:pPr lvl="0" rtl="0">
              <a:lnSpc>
                <a:spcPct val="115000"/>
              </a:lnSpc>
              <a:spcBef>
                <a:spcPts val="0"/>
              </a:spcBef>
              <a:buClr>
                <a:schemeClr val="dk1"/>
              </a:buClr>
              <a:buSzPct val="100000"/>
              <a:buFont typeface="Arial"/>
              <a:buNone/>
            </a:pPr>
            <a:r>
              <a:rPr lang="en-US"/>
              <a:t>1.the numbers.com and IMDB (where we got the comprehensive information of the movies)</a:t>
            </a:r>
          </a:p>
          <a:p>
            <a:pPr lvl="0" rtl="0">
              <a:lnSpc>
                <a:spcPct val="115000"/>
              </a:lnSpc>
              <a:spcBef>
                <a:spcPts val="0"/>
              </a:spcBef>
              <a:buClr>
                <a:schemeClr val="dk1"/>
              </a:buClr>
              <a:buSzPct val="100000"/>
              <a:buFont typeface="Arial"/>
              <a:buNone/>
            </a:pPr>
            <a:r>
              <a:rPr lang="en-US"/>
              <a:t>3.Through Twitter REST API app, we retrieved the 2 month interval timelines around the release date and the user info of the 89 official movie accounts; </a:t>
            </a:r>
          </a:p>
          <a:p>
            <a:pPr lvl="0" rtl="0">
              <a:lnSpc>
                <a:spcPct val="115000"/>
              </a:lnSpc>
              <a:spcBef>
                <a:spcPts val="0"/>
              </a:spcBef>
              <a:buClr>
                <a:schemeClr val="dk1"/>
              </a:buClr>
              <a:buSzPct val="100000"/>
              <a:buFont typeface="Arial"/>
              <a:buNone/>
            </a:pPr>
            <a:r>
              <a:rPr lang="en-US"/>
              <a:t>4. We also obtained the public opinions through Twitter  Archiver Search API</a:t>
            </a:r>
          </a:p>
          <a:p>
            <a:pPr indent="0" lvl="0" marL="0" marR="0" rtl="0" algn="l">
              <a:spcBef>
                <a:spcPts val="0"/>
              </a:spcBef>
              <a:buClr>
                <a:schemeClr val="dk1"/>
              </a:buClr>
              <a:buSzPct val="25000"/>
              <a:buFont typeface="Arial"/>
              <a:buNone/>
            </a:pPr>
            <a:r>
              <a:t/>
            </a:r>
            <a:endParaRPr/>
          </a:p>
        </p:txBody>
      </p:sp>
      <p:sp>
        <p:nvSpPr>
          <p:cNvPr id="112" name="Shape 1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a:t>Under the big background of analyzing movie promotion, especially, those are the we are interested in:</a:t>
            </a:r>
          </a:p>
          <a:p>
            <a:pPr indent="0" lvl="0" marL="0" marR="0" rtl="0" algn="l">
              <a:spcBef>
                <a:spcPts val="0"/>
              </a:spcBef>
              <a:buClr>
                <a:schemeClr val="dk1"/>
              </a:buClr>
              <a:buSzPct val="25000"/>
              <a:buFont typeface="Arial"/>
              <a:buNone/>
            </a:pPr>
            <a:r>
              <a:t/>
            </a:r>
            <a:endParaRPr/>
          </a:p>
          <a:p>
            <a:pPr indent="0" lvl="0" marL="0" marR="0" rtl="0" algn="l">
              <a:spcBef>
                <a:spcPts val="0"/>
              </a:spcBef>
              <a:buClr>
                <a:schemeClr val="dk1"/>
              </a:buClr>
              <a:buSzPct val="25000"/>
              <a:buFont typeface="Arial"/>
              <a:buNone/>
            </a:pPr>
            <a:r>
              <a:rPr lang="en-US"/>
              <a:t>my amazing teammates will talk more in depth on them. </a:t>
            </a:r>
          </a:p>
        </p:txBody>
      </p:sp>
      <p:sp>
        <p:nvSpPr>
          <p:cNvPr id="127" name="Shape 1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a:t>Generate word cloud after stripping out common stopwords.</a:t>
            </a:r>
          </a:p>
          <a:p>
            <a:pPr indent="0" lvl="0" marL="0" marR="0" rtl="0" algn="l">
              <a:spcBef>
                <a:spcPts val="0"/>
              </a:spcBef>
              <a:buClr>
                <a:schemeClr val="dk1"/>
              </a:buClr>
              <a:buSzPct val="25000"/>
              <a:buFont typeface="Arial"/>
              <a:buNone/>
            </a:pPr>
            <a:r>
              <a:rPr lang="en-US"/>
              <a:t>Conclusion: typical words used in movie promotions; results were as expected</a:t>
            </a:r>
          </a:p>
        </p:txBody>
      </p:sp>
      <p:sp>
        <p:nvSpPr>
          <p:cNvPr id="133" name="Shape 1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US"/>
              <a:t>observe that all hashtags are movie names.</a:t>
            </a:r>
          </a:p>
          <a:p>
            <a:pPr lvl="0">
              <a:spcBef>
                <a:spcPts val="0"/>
              </a:spcBef>
              <a:buNone/>
            </a:pPr>
            <a:r>
              <a:rPr lang="en-US"/>
              <a:t>used by official movie accounts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00000"/>
              </a:lnSpc>
              <a:spcBef>
                <a:spcPts val="0"/>
              </a:spcBef>
              <a:buNone/>
            </a:pPr>
            <a:r>
              <a:rPr lang="en-US"/>
              <a:t>Heavily influenced by movie marketing campaigns:</a:t>
            </a:r>
          </a:p>
          <a:p>
            <a:pPr lvl="0" rtl="0">
              <a:lnSpc>
                <a:spcPct val="100000"/>
              </a:lnSpc>
              <a:spcBef>
                <a:spcPts val="0"/>
              </a:spcBef>
              <a:buNone/>
            </a:pPr>
            <a:r>
              <a:rPr lang="en-US"/>
              <a:t>6/10 hashtags were resulted from marketing campaigns</a:t>
            </a:r>
          </a:p>
          <a:p>
            <a:pPr indent="-298450" lvl="0" marL="457200" rtl="0">
              <a:lnSpc>
                <a:spcPct val="100000"/>
              </a:lnSpc>
              <a:spcBef>
                <a:spcPts val="0"/>
              </a:spcBef>
              <a:buClr>
                <a:schemeClr val="dk1"/>
              </a:buClr>
              <a:buSzPct val="100000"/>
              <a:buChar char="●"/>
            </a:pPr>
            <a:r>
              <a:rPr lang="en-US"/>
              <a:t>onelasttime--The Hobbit: The Battle of the Five Armies</a:t>
            </a:r>
          </a:p>
          <a:p>
            <a:pPr indent="-298450" lvl="0" marL="457200" rtl="0">
              <a:lnSpc>
                <a:spcPct val="100000"/>
              </a:lnSpc>
              <a:spcBef>
                <a:spcPts val="0"/>
              </a:spcBef>
              <a:buClr>
                <a:schemeClr val="dk1"/>
              </a:buClr>
              <a:buSzPct val="100000"/>
              <a:buChar char="●"/>
            </a:pPr>
            <a:r>
              <a:rPr lang="en-US"/>
              <a:t>whatareyouafraidof--</a:t>
            </a:r>
            <a:r>
              <a:rPr lang="en-US">
                <a:highlight>
                  <a:srgbClr val="FFFFFF"/>
                </a:highlight>
              </a:rPr>
              <a:t>Poltergeist</a:t>
            </a:r>
          </a:p>
          <a:p>
            <a:pPr indent="-298450" lvl="0" marL="457200" rtl="0">
              <a:lnSpc>
                <a:spcPct val="100000"/>
              </a:lnSpc>
              <a:spcBef>
                <a:spcPts val="0"/>
              </a:spcBef>
              <a:buClr>
                <a:schemeClr val="dk1"/>
              </a:buClr>
              <a:buSzPct val="100000"/>
              <a:buChar char="●"/>
            </a:pPr>
            <a:r>
              <a:rPr lang="en-US"/>
              <a:t>neverhaveiever--</a:t>
            </a:r>
            <a:r>
              <a:rPr lang="en-US">
                <a:highlight>
                  <a:srgbClr val="FFFFFF"/>
                </a:highlight>
              </a:rPr>
              <a:t>Unfriended, entourage</a:t>
            </a:r>
          </a:p>
          <a:p>
            <a:pPr indent="-298450" lvl="0" marL="457200" rtl="0">
              <a:lnSpc>
                <a:spcPct val="100000"/>
              </a:lnSpc>
              <a:spcBef>
                <a:spcPts val="0"/>
              </a:spcBef>
              <a:buClr>
                <a:schemeClr val="dk1"/>
              </a:buClr>
              <a:buSzPct val="100000"/>
              <a:buChar char="●"/>
            </a:pPr>
            <a:r>
              <a:rPr lang="en-US"/>
              <a:t>cfwatchparty--</a:t>
            </a:r>
            <a:r>
              <a:rPr lang="en-US">
                <a:highlight>
                  <a:srgbClr val="FFFFFF"/>
                </a:highlight>
              </a:rPr>
              <a:t>TheHungerGames</a:t>
            </a:r>
          </a:p>
          <a:p>
            <a:pPr indent="-298450" lvl="0" marL="457200" rtl="0">
              <a:lnSpc>
                <a:spcPct val="100000"/>
              </a:lnSpc>
              <a:spcBef>
                <a:spcPts val="0"/>
              </a:spcBef>
              <a:buClr>
                <a:schemeClr val="dk1"/>
              </a:buClr>
              <a:buSzPct val="100000"/>
              <a:buChar char="●"/>
            </a:pPr>
            <a:r>
              <a:rPr lang="en-US"/>
              <a:t>thgwatchparty--</a:t>
            </a:r>
            <a:r>
              <a:rPr lang="en-US">
                <a:highlight>
                  <a:srgbClr val="FFFFFF"/>
                </a:highlight>
              </a:rPr>
              <a:t>TheHungerGames</a:t>
            </a:r>
          </a:p>
          <a:p>
            <a:pPr indent="-298450" lvl="0" marL="457200" rtl="0">
              <a:lnSpc>
                <a:spcPct val="100000"/>
              </a:lnSpc>
              <a:spcBef>
                <a:spcPts val="0"/>
              </a:spcBef>
              <a:buClr>
                <a:schemeClr val="dk1"/>
              </a:buClr>
              <a:buSzPct val="100000"/>
              <a:buChar char="●"/>
            </a:pPr>
            <a:r>
              <a:rPr lang="en-US"/>
              <a:t>greeniescreening--</a:t>
            </a:r>
            <a:r>
              <a:rPr lang="en-US">
                <a:highlight>
                  <a:srgbClr val="FFFFFF"/>
                </a:highlight>
              </a:rPr>
              <a:t>Maze Runner: The Scorch Trials</a:t>
            </a:r>
          </a:p>
          <a:p>
            <a:pPr lvl="0" rtl="0">
              <a:lnSpc>
                <a:spcPct val="100000"/>
              </a:lnSpc>
              <a:spcBef>
                <a:spcPts val="0"/>
              </a:spcBef>
              <a:buNone/>
            </a:pPr>
            <a:r>
              <a:t/>
            </a:r>
            <a:endParaRPr/>
          </a:p>
          <a:p>
            <a:pPr lvl="0" rtl="0">
              <a:lnSpc>
                <a:spcPct val="100000"/>
              </a:lnSpc>
              <a:spcBef>
                <a:spcPts val="0"/>
              </a:spcBef>
              <a:spcAft>
                <a:spcPts val="800"/>
              </a:spcAft>
              <a:buNone/>
            </a:pPr>
            <a:r>
              <a:rPr lang="en-US"/>
              <a:t>tiff--</a:t>
            </a:r>
            <a:r>
              <a:rPr lang="en-US">
                <a:highlight>
                  <a:srgbClr val="FFFFFF"/>
                </a:highlight>
              </a:rPr>
              <a:t>Toronto International Film Festival</a:t>
            </a:r>
          </a:p>
          <a:p>
            <a:pPr lvl="0" rtl="0">
              <a:lnSpc>
                <a:spcPct val="100000"/>
              </a:lnSpc>
              <a:spcBef>
                <a:spcPts val="0"/>
              </a:spcBef>
              <a:spcAft>
                <a:spcPts val="800"/>
              </a:spcAft>
              <a:buClr>
                <a:schemeClr val="dk1"/>
              </a:buClr>
              <a:buSzPct val="100000"/>
              <a:buFont typeface="Arial"/>
              <a:buNone/>
            </a:pPr>
            <a:r>
              <a:rPr lang="en-US">
                <a:highlight>
                  <a:srgbClr val="FFFFFF"/>
                </a:highlight>
              </a:rPr>
              <a:t>periscope</a:t>
            </a:r>
          </a:p>
          <a:p>
            <a:pPr lvl="0" rtl="0">
              <a:lnSpc>
                <a:spcPct val="100000"/>
              </a:lnSpc>
              <a:spcBef>
                <a:spcPts val="0"/>
              </a:spcBef>
              <a:buNone/>
            </a:pPr>
            <a:r>
              <a:rPr lang="en-US"/>
              <a:t>jenniferlawrence--</a:t>
            </a:r>
            <a:r>
              <a:rPr lang="en-US">
                <a:highlight>
                  <a:srgbClr val="FFFFFF"/>
                </a:highlight>
              </a:rPr>
              <a:t>JoyTheMovie', 'SistersMovie', 'TheHungerGames'</a:t>
            </a:r>
          </a:p>
          <a:p>
            <a:pPr lvl="0" rtl="0">
              <a:lnSpc>
                <a:spcPct val="100000"/>
              </a:lnSpc>
              <a:spcBef>
                <a:spcPts val="0"/>
              </a:spcBef>
              <a:buClr>
                <a:schemeClr val="dk1"/>
              </a:buClr>
              <a:buSzPct val="100000"/>
              <a:buFont typeface="Arial"/>
              <a:buNone/>
            </a:pPr>
            <a:r>
              <a:rPr lang="en-US">
                <a:highlight>
                  <a:srgbClr val="FFFFFF"/>
                </a:highlight>
              </a:rPr>
              <a:t>tbt</a:t>
            </a:r>
          </a:p>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Next, since we want to discover what features related to the box office performance, we draw this Correlogram and found out there are maybe some interesting relationship between the number of followers and the sales, also between the number of reviews and the sales.</a:t>
            </a:r>
          </a:p>
        </p:txBody>
      </p:sp>
      <p:sp>
        <p:nvSpPr>
          <p:cNvPr id="156" name="Shape 15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So, we collect the data and draw out those two plots. You can see both the number of followers and the number of reviews are positively correlated to the sales, which means we can probably predicting a movie’s sale based on their number of followers on Twitter or the number of reviews they get from IMDB.</a:t>
            </a:r>
          </a:p>
        </p:txBody>
      </p:sp>
      <p:sp>
        <p:nvSpPr>
          <p:cNvPr id="166" name="Shape 16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11" name="Shape 11"/>
        <p:cNvGrpSpPr/>
        <p:nvPr/>
      </p:nvGrpSpPr>
      <p:grpSpPr>
        <a:xfrm>
          <a:off x="0" y="0"/>
          <a:ext cx="0" cy="0"/>
          <a:chOff x="0" y="0"/>
          <a:chExt cx="0" cy="0"/>
        </a:xfrm>
      </p:grpSpPr>
      <p:sp>
        <p:nvSpPr>
          <p:cNvPr id="12" name="Shape 12"/>
          <p:cNvSpPr txBox="1"/>
          <p:nvPr>
            <p:ph type="title"/>
          </p:nvPr>
        </p:nvSpPr>
        <p:spPr>
          <a:xfrm>
            <a:off x="768247" y="365125"/>
            <a:ext cx="10585551" cy="842228"/>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3" name="Shape 13"/>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6" name="Shape 66"/>
        <p:cNvGrpSpPr/>
        <p:nvPr/>
      </p:nvGrpSpPr>
      <p:grpSpPr>
        <a:xfrm>
          <a:off x="0" y="0"/>
          <a:ext cx="0" cy="0"/>
          <a:chOff x="0" y="0"/>
          <a:chExt cx="0" cy="0"/>
        </a:xfrm>
      </p:grpSpPr>
      <p:sp>
        <p:nvSpPr>
          <p:cNvPr id="67" name="Shape 67"/>
          <p:cNvSpPr txBox="1"/>
          <p:nvPr>
            <p:ph type="title"/>
          </p:nvPr>
        </p:nvSpPr>
        <p:spPr>
          <a:xfrm>
            <a:off x="839787" y="457200"/>
            <a:ext cx="3932237" cy="1600198"/>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dk1"/>
              </a:buClr>
              <a:buFont typeface="Calibri"/>
              <a:buNone/>
              <a:defRPr b="0" i="0" sz="32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68" name="Shape 68"/>
          <p:cNvSpPr/>
          <p:nvPr>
            <p:ph idx="2" type="pic"/>
          </p:nvPr>
        </p:nvSpPr>
        <p:spPr>
          <a:xfrm>
            <a:off x="5183187" y="987425"/>
            <a:ext cx="6172199" cy="4873623"/>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69" name="Shape 69"/>
          <p:cNvSpPr txBox="1"/>
          <p:nvPr>
            <p:ph idx="1" type="body"/>
          </p:nvPr>
        </p:nvSpPr>
        <p:spPr>
          <a:xfrm>
            <a:off x="839787" y="2057400"/>
            <a:ext cx="3932237" cy="3811588"/>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9pPr>
          </a:lstStyle>
          <a:p/>
        </p:txBody>
      </p:sp>
      <p:sp>
        <p:nvSpPr>
          <p:cNvPr id="70" name="Shape 70"/>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3" name="Shape 73"/>
        <p:cNvGrpSpPr/>
        <p:nvPr/>
      </p:nvGrpSpPr>
      <p:grpSpPr>
        <a:xfrm>
          <a:off x="0" y="0"/>
          <a:ext cx="0" cy="0"/>
          <a:chOff x="0" y="0"/>
          <a:chExt cx="0" cy="0"/>
        </a:xfrm>
      </p:grpSpPr>
      <p:sp>
        <p:nvSpPr>
          <p:cNvPr id="74" name="Shape 74"/>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5" name="Shape 75"/>
          <p:cNvSpPr txBox="1"/>
          <p:nvPr>
            <p:ph idx="1" type="body"/>
          </p:nvPr>
        </p:nvSpPr>
        <p:spPr>
          <a:xfrm rot="5400000">
            <a:off x="3920330" y="-1256504"/>
            <a:ext cx="4351338" cy="10515599"/>
          </a:xfrm>
          <a:prstGeom prst="rect">
            <a:avLst/>
          </a:prstGeom>
          <a:noFill/>
          <a:ln>
            <a:noFill/>
          </a:ln>
        </p:spPr>
        <p:txBody>
          <a:bodyPr anchorCtr="0" anchor="t" bIns="91425" lIns="91425" rIns="91425" tIns="91425"/>
          <a:lstStyle>
            <a:lvl1pPr indent="127000" lvl="0" marL="228600" marR="0" rtl="0" algn="l">
              <a:lnSpc>
                <a:spcPct val="90000"/>
              </a:lnSpc>
              <a:spcBef>
                <a:spcPts val="100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9" name="Shape 79"/>
        <p:cNvGrpSpPr/>
        <p:nvPr/>
      </p:nvGrpSpPr>
      <p:grpSpPr>
        <a:xfrm>
          <a:off x="0" y="0"/>
          <a:ext cx="0" cy="0"/>
          <a:chOff x="0" y="0"/>
          <a:chExt cx="0" cy="0"/>
        </a:xfrm>
      </p:grpSpPr>
      <p:sp>
        <p:nvSpPr>
          <p:cNvPr id="80" name="Shape 80"/>
          <p:cNvSpPr txBox="1"/>
          <p:nvPr>
            <p:ph type="title"/>
          </p:nvPr>
        </p:nvSpPr>
        <p:spPr>
          <a:xfrm rot="5400000">
            <a:off x="7133430" y="1956594"/>
            <a:ext cx="5811838" cy="2628899"/>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81" name="Shape 81"/>
          <p:cNvSpPr txBox="1"/>
          <p:nvPr>
            <p:ph idx="1" type="body"/>
          </p:nvPr>
        </p:nvSpPr>
        <p:spPr>
          <a:xfrm rot="5400000">
            <a:off x="1799430" y="-596105"/>
            <a:ext cx="5811838" cy="7734299"/>
          </a:xfrm>
          <a:prstGeom prst="rect">
            <a:avLst/>
          </a:prstGeom>
          <a:noFill/>
          <a:ln>
            <a:noFill/>
          </a:ln>
        </p:spPr>
        <p:txBody>
          <a:bodyPr anchorCtr="0" anchor="t" bIns="91425" lIns="91425" rIns="91425" tIns="91425"/>
          <a:lstStyle>
            <a:lvl1pPr indent="127000" lvl="0" marL="228600" marR="0" rtl="0" algn="l">
              <a:lnSpc>
                <a:spcPct val="90000"/>
              </a:lnSpc>
              <a:spcBef>
                <a:spcPts val="100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84" name="Shape 84"/>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6" name="Shape 16"/>
        <p:cNvGrpSpPr/>
        <p:nvPr/>
      </p:nvGrpSpPr>
      <p:grpSpPr>
        <a:xfrm>
          <a:off x="0" y="0"/>
          <a:ext cx="0" cy="0"/>
          <a:chOff x="0" y="0"/>
          <a:chExt cx="0" cy="0"/>
        </a:xfrm>
      </p:grpSpPr>
      <p:sp>
        <p:nvSpPr>
          <p:cNvPr id="17" name="Shape 17"/>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8" name="Shape 18"/>
          <p:cNvSpPr txBox="1"/>
          <p:nvPr>
            <p:ph idx="1" type="body"/>
          </p:nvPr>
        </p:nvSpPr>
        <p:spPr>
          <a:xfrm>
            <a:off x="838200" y="1825625"/>
            <a:ext cx="5181600" cy="4351338"/>
          </a:xfrm>
          <a:prstGeom prst="rect">
            <a:avLst/>
          </a:prstGeom>
          <a:noFill/>
          <a:ln>
            <a:noFill/>
          </a:ln>
        </p:spPr>
        <p:txBody>
          <a:bodyPr anchorCtr="0" anchor="t" bIns="91425" lIns="91425" rIns="91425" tIns="91425"/>
          <a:lstStyle>
            <a:lvl1pPr indent="127000" lvl="0" marL="228600" marR="0" rtl="0" algn="l">
              <a:lnSpc>
                <a:spcPct val="90000"/>
              </a:lnSpc>
              <a:spcBef>
                <a:spcPts val="100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2" type="body"/>
          </p:nvPr>
        </p:nvSpPr>
        <p:spPr>
          <a:xfrm>
            <a:off x="6172200" y="1825625"/>
            <a:ext cx="5181600" cy="4351338"/>
          </a:xfrm>
          <a:prstGeom prst="rect">
            <a:avLst/>
          </a:prstGeom>
          <a:noFill/>
          <a:ln>
            <a:noFill/>
          </a:ln>
        </p:spPr>
        <p:txBody>
          <a:bodyPr anchorCtr="0" anchor="t" bIns="91425" lIns="91425" rIns="91425" tIns="91425"/>
          <a:lstStyle>
            <a:lvl1pPr indent="127000" lvl="0" marL="228600" marR="0" rtl="0" algn="l">
              <a:lnSpc>
                <a:spcPct val="90000"/>
              </a:lnSpc>
              <a:spcBef>
                <a:spcPts val="100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3" name="Shape 23"/>
        <p:cNvGrpSpPr/>
        <p:nvPr/>
      </p:nvGrpSpPr>
      <p:grpSpPr>
        <a:xfrm>
          <a:off x="0" y="0"/>
          <a:ext cx="0" cy="0"/>
          <a:chOff x="0" y="0"/>
          <a:chExt cx="0" cy="0"/>
        </a:xfrm>
      </p:grpSpPr>
      <p:sp>
        <p:nvSpPr>
          <p:cNvPr id="24" name="Shape 24"/>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25" name="Shape 25"/>
          <p:cNvSpPr txBox="1"/>
          <p:nvPr>
            <p:ph idx="1" type="body"/>
          </p:nvPr>
        </p:nvSpPr>
        <p:spPr>
          <a:xfrm>
            <a:off x="838200" y="1825625"/>
            <a:ext cx="10515599" cy="4351338"/>
          </a:xfrm>
          <a:prstGeom prst="rect">
            <a:avLst/>
          </a:prstGeom>
          <a:noFill/>
          <a:ln>
            <a:noFill/>
          </a:ln>
        </p:spPr>
        <p:txBody>
          <a:bodyPr anchorCtr="0" anchor="t" bIns="91425" lIns="91425" rIns="91425" tIns="91425"/>
          <a:lstStyle>
            <a:lvl1pPr indent="127000" lvl="0" marL="228600" marR="0" rtl="0" algn="l">
              <a:lnSpc>
                <a:spcPct val="90000"/>
              </a:lnSpc>
              <a:spcBef>
                <a:spcPts val="100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9" name="Shape 29"/>
        <p:cNvGrpSpPr/>
        <p:nvPr/>
      </p:nvGrpSpPr>
      <p:grpSpPr>
        <a:xfrm>
          <a:off x="0" y="0"/>
          <a:ext cx="0" cy="0"/>
          <a:chOff x="0" y="0"/>
          <a:chExt cx="0" cy="0"/>
        </a:xfrm>
      </p:grpSpPr>
      <p:sp>
        <p:nvSpPr>
          <p:cNvPr id="30" name="Shape 30"/>
          <p:cNvSpPr txBox="1"/>
          <p:nvPr>
            <p:ph type="ctrTitle"/>
          </p:nvPr>
        </p:nvSpPr>
        <p:spPr>
          <a:xfrm>
            <a:off x="1524000" y="1122362"/>
            <a:ext cx="9144000" cy="2387600"/>
          </a:xfrm>
          <a:prstGeom prst="rect">
            <a:avLst/>
          </a:prstGeom>
          <a:noFill/>
          <a:ln>
            <a:noFill/>
          </a:ln>
        </p:spPr>
        <p:txBody>
          <a:bodyPr anchorCtr="0" anchor="b" bIns="91425" lIns="91425" rIns="91425" tIns="91425"/>
          <a:lstStyle>
            <a:lvl1pPr indent="0" lvl="0" marL="0" marR="0" rtl="0" algn="ctr">
              <a:lnSpc>
                <a:spcPct val="90000"/>
              </a:lnSpc>
              <a:spcBef>
                <a:spcPts val="0"/>
              </a:spcBef>
              <a:spcAft>
                <a:spcPts val="0"/>
              </a:spcAft>
              <a:buClr>
                <a:schemeClr val="dk1"/>
              </a:buClr>
              <a:buFont typeface="Calibri"/>
              <a:buNone/>
              <a:defRPr b="0" i="0" sz="60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1" name="Shape 31"/>
          <p:cNvSpPr txBox="1"/>
          <p:nvPr>
            <p:ph idx="1" type="subTitle"/>
          </p:nvPr>
        </p:nvSpPr>
        <p:spPr>
          <a:xfrm>
            <a:off x="1524000" y="3602037"/>
            <a:ext cx="9144000" cy="1655761"/>
          </a:xfrm>
          <a:prstGeom prst="rect">
            <a:avLst/>
          </a:prstGeom>
          <a:noFill/>
          <a:ln>
            <a:noFill/>
          </a:ln>
        </p:spPr>
        <p:txBody>
          <a:bodyPr anchorCtr="0" anchor="t" bIns="91425" lIns="91425" rIns="91425" tIns="91425"/>
          <a:lstStyle>
            <a:lvl1pPr indent="0" lvl="0" marL="0" marR="0" rtl="0" algn="ctr">
              <a:lnSpc>
                <a:spcPct val="90000"/>
              </a:lnSpc>
              <a:spcBef>
                <a:spcPts val="100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Font typeface="Arial"/>
              <a:buNone/>
              <a:defRPr b="0" i="0" sz="1600" u="none" cap="none" strike="noStrike">
                <a:solidFill>
                  <a:schemeClr val="dk1"/>
                </a:solidFill>
                <a:latin typeface="Calibri"/>
                <a:ea typeface="Calibri"/>
                <a:cs typeface="Calibri"/>
                <a:sym typeface="Calibri"/>
              </a:defRPr>
            </a:lvl9pPr>
          </a:lstStyle>
          <a:p/>
        </p:txBody>
      </p:sp>
      <p:sp>
        <p:nvSpPr>
          <p:cNvPr id="32" name="Shape 32"/>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5" name="Shape 35"/>
        <p:cNvGrpSpPr/>
        <p:nvPr/>
      </p:nvGrpSpPr>
      <p:grpSpPr>
        <a:xfrm>
          <a:off x="0" y="0"/>
          <a:ext cx="0" cy="0"/>
          <a:chOff x="0" y="0"/>
          <a:chExt cx="0" cy="0"/>
        </a:xfrm>
      </p:grpSpPr>
      <p:sp>
        <p:nvSpPr>
          <p:cNvPr id="36" name="Shape 36"/>
          <p:cNvSpPr txBox="1"/>
          <p:nvPr>
            <p:ph type="title"/>
          </p:nvPr>
        </p:nvSpPr>
        <p:spPr>
          <a:xfrm>
            <a:off x="831850" y="1709738"/>
            <a:ext cx="10515599" cy="2852737"/>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dk1"/>
              </a:buClr>
              <a:buFont typeface="Calibri"/>
              <a:buNone/>
              <a:defRPr b="0" i="0" sz="60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7" name="Shape 37"/>
          <p:cNvSpPr txBox="1"/>
          <p:nvPr>
            <p:ph idx="1" type="body"/>
          </p:nvPr>
        </p:nvSpPr>
        <p:spPr>
          <a:xfrm>
            <a:off x="831850" y="4589462"/>
            <a:ext cx="10515599" cy="1500187"/>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rgbClr val="888888"/>
              </a:buClr>
              <a:buFont typeface="Arial"/>
              <a:buNone/>
              <a:defRPr b="0" i="0" sz="2400" u="none" cap="none" strike="noStrike">
                <a:solidFill>
                  <a:srgbClr val="888888"/>
                </a:solidFill>
                <a:latin typeface="Calibri"/>
                <a:ea typeface="Calibri"/>
                <a:cs typeface="Calibri"/>
                <a:sym typeface="Calibri"/>
              </a:defRPr>
            </a:lvl1pPr>
            <a:lvl2pPr indent="0" lvl="1" marL="457200" marR="0" rtl="0" algn="l">
              <a:lnSpc>
                <a:spcPct val="90000"/>
              </a:lnSpc>
              <a:spcBef>
                <a:spcPts val="5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2pPr>
            <a:lvl3pPr indent="0" lvl="2" marL="914400" marR="0" rtl="0" algn="l">
              <a:lnSpc>
                <a:spcPct val="90000"/>
              </a:lnSpc>
              <a:spcBef>
                <a:spcPts val="500"/>
              </a:spcBef>
              <a:spcAft>
                <a:spcPts val="0"/>
              </a:spcAft>
              <a:buClr>
                <a:srgbClr val="888888"/>
              </a:buClr>
              <a:buFont typeface="Arial"/>
              <a:buNone/>
              <a:defRPr b="0" i="0" sz="1800" u="none" cap="none" strike="noStrike">
                <a:solidFill>
                  <a:srgbClr val="888888"/>
                </a:solidFill>
                <a:latin typeface="Calibri"/>
                <a:ea typeface="Calibri"/>
                <a:cs typeface="Calibri"/>
                <a:sym typeface="Calibri"/>
              </a:defRPr>
            </a:lvl3pPr>
            <a:lvl4pPr indent="0" lvl="3" marL="1371600" marR="0" rtl="0" algn="l">
              <a:lnSpc>
                <a:spcPct val="90000"/>
              </a:lnSpc>
              <a:spcBef>
                <a:spcPts val="500"/>
              </a:spcBef>
              <a:spcAft>
                <a:spcPts val="0"/>
              </a:spcAft>
              <a:buClr>
                <a:srgbClr val="888888"/>
              </a:buClr>
              <a:buFont typeface="Arial"/>
              <a:buNone/>
              <a:defRPr b="0" i="0" sz="1600" u="none" cap="none" strike="noStrike">
                <a:solidFill>
                  <a:srgbClr val="888888"/>
                </a:solidFill>
                <a:latin typeface="Calibri"/>
                <a:ea typeface="Calibri"/>
                <a:cs typeface="Calibri"/>
                <a:sym typeface="Calibri"/>
              </a:defRPr>
            </a:lvl4pPr>
            <a:lvl5pPr indent="0" lvl="4" marL="1828800" marR="0" rtl="0" algn="l">
              <a:lnSpc>
                <a:spcPct val="90000"/>
              </a:lnSpc>
              <a:spcBef>
                <a:spcPts val="500"/>
              </a:spcBef>
              <a:spcAft>
                <a:spcPts val="0"/>
              </a:spcAft>
              <a:buClr>
                <a:srgbClr val="888888"/>
              </a:buClr>
              <a:buFont typeface="Arial"/>
              <a:buNone/>
              <a:defRPr b="0" i="0" sz="1600" u="none" cap="none" strike="noStrike">
                <a:solidFill>
                  <a:srgbClr val="888888"/>
                </a:solidFill>
                <a:latin typeface="Calibri"/>
                <a:ea typeface="Calibri"/>
                <a:cs typeface="Calibri"/>
                <a:sym typeface="Calibri"/>
              </a:defRPr>
            </a:lvl5pPr>
            <a:lvl6pPr indent="0" lvl="5" marL="2286000" marR="0" rtl="0" algn="l">
              <a:lnSpc>
                <a:spcPct val="90000"/>
              </a:lnSpc>
              <a:spcBef>
                <a:spcPts val="500"/>
              </a:spcBef>
              <a:spcAft>
                <a:spcPts val="0"/>
              </a:spcAft>
              <a:buClr>
                <a:srgbClr val="888888"/>
              </a:buClr>
              <a:buFont typeface="Arial"/>
              <a:buNone/>
              <a:defRPr b="0" i="0" sz="1600" u="none" cap="none" strike="noStrike">
                <a:solidFill>
                  <a:srgbClr val="888888"/>
                </a:solidFill>
                <a:latin typeface="Calibri"/>
                <a:ea typeface="Calibri"/>
                <a:cs typeface="Calibri"/>
                <a:sym typeface="Calibri"/>
              </a:defRPr>
            </a:lvl6pPr>
            <a:lvl7pPr indent="0" lvl="6" marL="2743200" marR="0" rtl="0" algn="l">
              <a:lnSpc>
                <a:spcPct val="90000"/>
              </a:lnSpc>
              <a:spcBef>
                <a:spcPts val="500"/>
              </a:spcBef>
              <a:spcAft>
                <a:spcPts val="0"/>
              </a:spcAft>
              <a:buClr>
                <a:srgbClr val="888888"/>
              </a:buClr>
              <a:buFont typeface="Arial"/>
              <a:buNone/>
              <a:defRPr b="0" i="0" sz="1600" u="none" cap="none" strike="noStrike">
                <a:solidFill>
                  <a:srgbClr val="888888"/>
                </a:solidFill>
                <a:latin typeface="Calibri"/>
                <a:ea typeface="Calibri"/>
                <a:cs typeface="Calibri"/>
                <a:sym typeface="Calibri"/>
              </a:defRPr>
            </a:lvl7pPr>
            <a:lvl8pPr indent="0" lvl="7" marL="3200400" marR="0" rtl="0" algn="l">
              <a:lnSpc>
                <a:spcPct val="90000"/>
              </a:lnSpc>
              <a:spcBef>
                <a:spcPts val="500"/>
              </a:spcBef>
              <a:spcAft>
                <a:spcPts val="0"/>
              </a:spcAft>
              <a:buClr>
                <a:srgbClr val="888888"/>
              </a:buClr>
              <a:buFont typeface="Arial"/>
              <a:buNone/>
              <a:defRPr b="0" i="0" sz="1600" u="none" cap="none" strike="noStrike">
                <a:solidFill>
                  <a:srgbClr val="888888"/>
                </a:solidFill>
                <a:latin typeface="Calibri"/>
                <a:ea typeface="Calibri"/>
                <a:cs typeface="Calibri"/>
                <a:sym typeface="Calibri"/>
              </a:defRPr>
            </a:lvl8pPr>
            <a:lvl9pPr indent="0" lvl="8" marL="3657600" marR="0" rtl="0" algn="l">
              <a:lnSpc>
                <a:spcPct val="90000"/>
              </a:lnSpc>
              <a:spcBef>
                <a:spcPts val="500"/>
              </a:spcBef>
              <a:spcAft>
                <a:spcPts val="0"/>
              </a:spcAft>
              <a:buClr>
                <a:srgbClr val="888888"/>
              </a:buClr>
              <a:buFont typeface="Arial"/>
              <a:buNone/>
              <a:defRPr b="0" i="0" sz="1600" u="none" cap="none" strike="noStrike">
                <a:solidFill>
                  <a:srgbClr val="888888"/>
                </a:solidFill>
                <a:latin typeface="Calibri"/>
                <a:ea typeface="Calibri"/>
                <a:cs typeface="Calibri"/>
                <a:sym typeface="Calibri"/>
              </a:defRPr>
            </a:lvl9pPr>
          </a:lstStyle>
          <a:p/>
        </p:txBody>
      </p:sp>
      <p:sp>
        <p:nvSpPr>
          <p:cNvPr id="38" name="Shape 38"/>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1" name="Shape 41"/>
        <p:cNvGrpSpPr/>
        <p:nvPr/>
      </p:nvGrpSpPr>
      <p:grpSpPr>
        <a:xfrm>
          <a:off x="0" y="0"/>
          <a:ext cx="0" cy="0"/>
          <a:chOff x="0" y="0"/>
          <a:chExt cx="0" cy="0"/>
        </a:xfrm>
      </p:grpSpPr>
      <p:sp>
        <p:nvSpPr>
          <p:cNvPr id="42" name="Shape 42"/>
          <p:cNvSpPr txBox="1"/>
          <p:nvPr>
            <p:ph type="title"/>
          </p:nvPr>
        </p:nvSpPr>
        <p:spPr>
          <a:xfrm>
            <a:off x="839787"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43" name="Shape 43"/>
          <p:cNvSpPr txBox="1"/>
          <p:nvPr>
            <p:ph idx="1" type="body"/>
          </p:nvPr>
        </p:nvSpPr>
        <p:spPr>
          <a:xfrm>
            <a:off x="839787" y="1681163"/>
            <a:ext cx="5157787" cy="823912"/>
          </a:xfrm>
          <a:prstGeom prst="rect">
            <a:avLst/>
          </a:prstGeom>
          <a:noFill/>
          <a:ln>
            <a:noFill/>
          </a:ln>
        </p:spPr>
        <p:txBody>
          <a:bodyPr anchorCtr="0" anchor="b" bIns="91425" lIns="91425" rIns="91425" tIns="91425"/>
          <a:lstStyle>
            <a:lvl1pPr indent="0" lvl="0" marL="0" marR="0" rtl="0" algn="l">
              <a:lnSpc>
                <a:spcPct val="90000"/>
              </a:lnSpc>
              <a:spcBef>
                <a:spcPts val="100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4" name="Shape 44"/>
          <p:cNvSpPr txBox="1"/>
          <p:nvPr>
            <p:ph idx="2" type="body"/>
          </p:nvPr>
        </p:nvSpPr>
        <p:spPr>
          <a:xfrm>
            <a:off x="839787" y="2505075"/>
            <a:ext cx="5157787" cy="3684588"/>
          </a:xfrm>
          <a:prstGeom prst="rect">
            <a:avLst/>
          </a:prstGeom>
          <a:noFill/>
          <a:ln>
            <a:noFill/>
          </a:ln>
        </p:spPr>
        <p:txBody>
          <a:bodyPr anchorCtr="0" anchor="t" bIns="91425" lIns="91425" rIns="91425" tIns="91425"/>
          <a:lstStyle>
            <a:lvl1pPr indent="127000" lvl="0" marL="228600" marR="0" rtl="0" algn="l">
              <a:lnSpc>
                <a:spcPct val="90000"/>
              </a:lnSpc>
              <a:spcBef>
                <a:spcPts val="100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Shape 45"/>
          <p:cNvSpPr txBox="1"/>
          <p:nvPr>
            <p:ph idx="3" type="body"/>
          </p:nvPr>
        </p:nvSpPr>
        <p:spPr>
          <a:xfrm>
            <a:off x="6172200" y="1681163"/>
            <a:ext cx="5183186" cy="823912"/>
          </a:xfrm>
          <a:prstGeom prst="rect">
            <a:avLst/>
          </a:prstGeom>
          <a:noFill/>
          <a:ln>
            <a:noFill/>
          </a:ln>
        </p:spPr>
        <p:txBody>
          <a:bodyPr anchorCtr="0" anchor="b" bIns="91425" lIns="91425" rIns="91425" tIns="91425"/>
          <a:lstStyle>
            <a:lvl1pPr indent="0" lvl="0" marL="0" marR="0" rtl="0" algn="l">
              <a:lnSpc>
                <a:spcPct val="90000"/>
              </a:lnSpc>
              <a:spcBef>
                <a:spcPts val="100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6" name="Shape 46"/>
          <p:cNvSpPr txBox="1"/>
          <p:nvPr>
            <p:ph idx="4" type="body"/>
          </p:nvPr>
        </p:nvSpPr>
        <p:spPr>
          <a:xfrm>
            <a:off x="6172200" y="2505075"/>
            <a:ext cx="5183186" cy="3684588"/>
          </a:xfrm>
          <a:prstGeom prst="rect">
            <a:avLst/>
          </a:prstGeom>
          <a:noFill/>
          <a:ln>
            <a:noFill/>
          </a:ln>
        </p:spPr>
        <p:txBody>
          <a:bodyPr anchorCtr="0" anchor="t" bIns="91425" lIns="91425" rIns="91425" tIns="91425"/>
          <a:lstStyle>
            <a:lvl1pPr indent="127000" lvl="0" marL="228600" marR="0" rtl="0" algn="l">
              <a:lnSpc>
                <a:spcPct val="90000"/>
              </a:lnSpc>
              <a:spcBef>
                <a:spcPts val="100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0" name="Shape 50"/>
        <p:cNvGrpSpPr/>
        <p:nvPr/>
      </p:nvGrpSpPr>
      <p:grpSpPr>
        <a:xfrm>
          <a:off x="0" y="0"/>
          <a:ext cx="0" cy="0"/>
          <a:chOff x="0" y="0"/>
          <a:chExt cx="0" cy="0"/>
        </a:xfrm>
      </p:grpSpPr>
      <p:sp>
        <p:nvSpPr>
          <p:cNvPr id="51" name="Shape 51"/>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52" name="Shape 52"/>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5" name="Shape 55"/>
        <p:cNvGrpSpPr/>
        <p:nvPr/>
      </p:nvGrpSpPr>
      <p:grpSpPr>
        <a:xfrm>
          <a:off x="0" y="0"/>
          <a:ext cx="0" cy="0"/>
          <a:chOff x="0" y="0"/>
          <a:chExt cx="0" cy="0"/>
        </a:xfrm>
      </p:grpSpPr>
      <p:sp>
        <p:nvSpPr>
          <p:cNvPr id="56" name="Shape 56"/>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8" name="Shape 58"/>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9" name="Shape 59"/>
        <p:cNvGrpSpPr/>
        <p:nvPr/>
      </p:nvGrpSpPr>
      <p:grpSpPr>
        <a:xfrm>
          <a:off x="0" y="0"/>
          <a:ext cx="0" cy="0"/>
          <a:chOff x="0" y="0"/>
          <a:chExt cx="0" cy="0"/>
        </a:xfrm>
      </p:grpSpPr>
      <p:sp>
        <p:nvSpPr>
          <p:cNvPr id="60" name="Shape 60"/>
          <p:cNvSpPr txBox="1"/>
          <p:nvPr>
            <p:ph type="title"/>
          </p:nvPr>
        </p:nvSpPr>
        <p:spPr>
          <a:xfrm>
            <a:off x="839787" y="457200"/>
            <a:ext cx="3932237" cy="1600198"/>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dk1"/>
              </a:buClr>
              <a:buFont typeface="Calibri"/>
              <a:buNone/>
              <a:defRPr b="0" i="0" sz="32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61" name="Shape 61"/>
          <p:cNvSpPr txBox="1"/>
          <p:nvPr>
            <p:ph idx="1" type="body"/>
          </p:nvPr>
        </p:nvSpPr>
        <p:spPr>
          <a:xfrm>
            <a:off x="5183187" y="987425"/>
            <a:ext cx="6172199" cy="4873623"/>
          </a:xfrm>
          <a:prstGeom prst="rect">
            <a:avLst/>
          </a:prstGeom>
          <a:noFill/>
          <a:ln>
            <a:noFill/>
          </a:ln>
        </p:spPr>
        <p:txBody>
          <a:bodyPr anchorCtr="0" anchor="t" bIns="91425" lIns="91425" rIns="91425" tIns="91425"/>
          <a:lstStyle>
            <a:lvl1pPr indent="177800" lvl="0" marL="228600" marR="0" rtl="0" algn="l">
              <a:lnSpc>
                <a:spcPct val="90000"/>
              </a:lnSpc>
              <a:spcBef>
                <a:spcPts val="100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27000" lvl="1" marL="685800" marR="0" rtl="0" algn="l">
              <a:lnSpc>
                <a:spcPct val="90000"/>
              </a:lnSpc>
              <a:spcBef>
                <a:spcPts val="50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2" name="Shape 62"/>
          <p:cNvSpPr txBox="1"/>
          <p:nvPr>
            <p:ph idx="2" type="body"/>
          </p:nvPr>
        </p:nvSpPr>
        <p:spPr>
          <a:xfrm>
            <a:off x="839787" y="2057400"/>
            <a:ext cx="3932237" cy="3811588"/>
          </a:xfrm>
          <a:prstGeom prst="rect">
            <a:avLst/>
          </a:prstGeom>
          <a:noFill/>
          <a:ln>
            <a:noFill/>
          </a:ln>
        </p:spPr>
        <p:txBody>
          <a:bodyPr anchorCtr="0" anchor="t" bIns="91425" lIns="91425" rIns="91425" tIns="91425"/>
          <a:lstStyle>
            <a:lvl1pPr indent="0" lvl="0" marL="0" marR="0" rtl="0" algn="l">
              <a:lnSpc>
                <a:spcPct val="90000"/>
              </a:lnSpc>
              <a:spcBef>
                <a:spcPts val="1000"/>
              </a:spcBef>
              <a:spcAft>
                <a:spcPts val="0"/>
              </a:spcAft>
              <a:buClr>
                <a:schemeClr val="dk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9pPr>
          </a:lstStyle>
          <a:p/>
        </p:txBody>
      </p:sp>
      <p:sp>
        <p:nvSpPr>
          <p:cNvPr id="63" name="Shape 63"/>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65" name="Shape 65"/>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838200" y="365125"/>
            <a:ext cx="10515599" cy="842228"/>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 name="Shape 7"/>
          <p:cNvSpPr txBox="1"/>
          <p:nvPr>
            <p:ph idx="1" type="body"/>
          </p:nvPr>
        </p:nvSpPr>
        <p:spPr>
          <a:xfrm>
            <a:off x="838200" y="1442551"/>
            <a:ext cx="10515599" cy="4734411"/>
          </a:xfrm>
          <a:prstGeom prst="rect">
            <a:avLst/>
          </a:prstGeom>
          <a:noFill/>
          <a:ln>
            <a:noFill/>
          </a:ln>
        </p:spPr>
        <p:txBody>
          <a:bodyPr anchorCtr="0" anchor="t" bIns="91425" lIns="91425" rIns="91425" tIns="91425"/>
          <a:lstStyle>
            <a:lvl1pPr indent="127000" lvl="0" marL="228600" marR="0" rtl="0" algn="l">
              <a:lnSpc>
                <a:spcPct val="90000"/>
              </a:lnSpc>
              <a:spcBef>
                <a:spcPts val="100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90000"/>
              </a:lnSpc>
              <a:spcBef>
                <a:spcPts val="5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90000"/>
              </a:lnSpc>
              <a:spcBef>
                <a:spcPts val="50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1" Type="http://schemas.openxmlformats.org/officeDocument/2006/relationships/image" Target="../media/image12.jpg"/><Relationship Id="rId10" Type="http://schemas.openxmlformats.org/officeDocument/2006/relationships/image" Target="../media/image15.png"/><Relationship Id="rId12"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08.png"/><Relationship Id="rId9" Type="http://schemas.openxmlformats.org/officeDocument/2006/relationships/image" Target="../media/image16.png"/><Relationship Id="rId5" Type="http://schemas.openxmlformats.org/officeDocument/2006/relationships/image" Target="../media/image09.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27.png"/><Relationship Id="rId7" Type="http://schemas.openxmlformats.org/officeDocument/2006/relationships/image" Target="../media/image24.jpg"/><Relationship Id="rId8"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jp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1.png"/><Relationship Id="rId4" Type="http://schemas.openxmlformats.org/officeDocument/2006/relationships/image" Target="../media/image06.png"/><Relationship Id="rId5" Type="http://schemas.openxmlformats.org/officeDocument/2006/relationships/image" Target="../media/image05.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08.png"/><Relationship Id="rId5" Type="http://schemas.openxmlformats.org/officeDocument/2006/relationships/image" Target="../media/image09.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type="title"/>
          </p:nvPr>
        </p:nvSpPr>
        <p:spPr>
          <a:xfrm>
            <a:off x="768247" y="365125"/>
            <a:ext cx="10585551" cy="842228"/>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t/>
            </a:r>
            <a:endParaRPr b="0" i="0" sz="4400" u="none" cap="none" strike="noStrike">
              <a:solidFill>
                <a:schemeClr val="dk1"/>
              </a:solidFill>
              <a:latin typeface="Calibri"/>
              <a:ea typeface="Calibri"/>
              <a:cs typeface="Calibri"/>
              <a:sym typeface="Calibri"/>
            </a:endParaRPr>
          </a:p>
        </p:txBody>
      </p:sp>
      <p:pic>
        <p:nvPicPr>
          <p:cNvPr id="90" name="Shape 90"/>
          <p:cNvPicPr preferRelativeResize="0"/>
          <p:nvPr/>
        </p:nvPicPr>
        <p:blipFill rotWithShape="1">
          <a:blip r:embed="rId3">
            <a:alphaModFix/>
          </a:blip>
          <a:srcRect b="-2740" l="-3090" r="3090" t="2740"/>
          <a:stretch/>
        </p:blipFill>
        <p:spPr>
          <a:xfrm>
            <a:off x="0" y="0"/>
            <a:ext cx="12192000" cy="6858000"/>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444725" y="0"/>
            <a:ext cx="111017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b="0" i="0" lang="en-US" sz="3600" u="none" cap="none" strike="noStrike">
                <a:solidFill>
                  <a:schemeClr val="dk1"/>
                </a:solidFill>
                <a:latin typeface="Rokkitt"/>
                <a:ea typeface="Rokkitt"/>
                <a:cs typeface="Rokkitt"/>
                <a:sym typeface="Rokkitt"/>
              </a:rPr>
              <a:t>What twitter</a:t>
            </a:r>
            <a:r>
              <a:rPr lang="en-US" sz="3600">
                <a:latin typeface="Rokkitt"/>
                <a:ea typeface="Rokkitt"/>
                <a:cs typeface="Rokkitt"/>
                <a:sym typeface="Rokkitt"/>
              </a:rPr>
              <a:t>/IMDB</a:t>
            </a:r>
            <a:r>
              <a:rPr b="0" i="0" lang="en-US" sz="3600" u="none" cap="none" strike="noStrike">
                <a:solidFill>
                  <a:schemeClr val="dk1"/>
                </a:solidFill>
                <a:latin typeface="Rokkitt"/>
                <a:ea typeface="Rokkitt"/>
                <a:cs typeface="Rokkitt"/>
                <a:sym typeface="Rokkitt"/>
              </a:rPr>
              <a:t> account </a:t>
            </a:r>
            <a:r>
              <a:rPr lang="en-US" sz="3600">
                <a:latin typeface="Rokkitt"/>
                <a:ea typeface="Rokkitt"/>
                <a:cs typeface="Rokkitt"/>
                <a:sym typeface="Rokkitt"/>
              </a:rPr>
              <a:t>property reflects</a:t>
            </a:r>
            <a:r>
              <a:rPr b="0" i="0" lang="en-US" sz="3600" u="none" cap="none" strike="noStrike">
                <a:solidFill>
                  <a:schemeClr val="dk1"/>
                </a:solidFill>
                <a:latin typeface="Rokkitt"/>
                <a:ea typeface="Rokkitt"/>
                <a:cs typeface="Rokkitt"/>
                <a:sym typeface="Rokkitt"/>
              </a:rPr>
              <a:t> Sales/Rating?</a:t>
            </a:r>
          </a:p>
        </p:txBody>
      </p:sp>
      <p:sp>
        <p:nvSpPr>
          <p:cNvPr id="180" name="Shape 180"/>
          <p:cNvSpPr txBox="1"/>
          <p:nvPr>
            <p:ph idx="1" type="body"/>
          </p:nvPr>
        </p:nvSpPr>
        <p:spPr>
          <a:xfrm>
            <a:off x="103124" y="1056727"/>
            <a:ext cx="5552700" cy="5120099"/>
          </a:xfrm>
          <a:prstGeom prst="rect">
            <a:avLst/>
          </a:prstGeom>
          <a:noFill/>
          <a:ln>
            <a:noFill/>
          </a:ln>
        </p:spPr>
        <p:txBody>
          <a:bodyPr anchorCtr="0" anchor="t" bIns="91425" lIns="91425" rIns="91425" tIns="91425">
            <a:noAutofit/>
          </a:bodyPr>
          <a:lstStyle/>
          <a:p>
            <a:pPr indent="-508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Followers vs. Sales</a:t>
            </a:r>
            <a:r>
              <a:rPr lang="en-US"/>
              <a:t> </a:t>
            </a:r>
          </a:p>
          <a:p>
            <a:pPr indent="-508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sp>
        <p:nvSpPr>
          <p:cNvPr id="181" name="Shape 181"/>
          <p:cNvSpPr txBox="1"/>
          <p:nvPr>
            <p:ph idx="2" type="body"/>
          </p:nvPr>
        </p:nvSpPr>
        <p:spPr>
          <a:xfrm>
            <a:off x="6071987" y="1056725"/>
            <a:ext cx="5724600" cy="5120099"/>
          </a:xfrm>
          <a:prstGeom prst="rect">
            <a:avLst/>
          </a:prstGeom>
          <a:noFill/>
          <a:ln>
            <a:noFill/>
          </a:ln>
        </p:spPr>
        <p:txBody>
          <a:bodyPr anchorCtr="0" anchor="t" bIns="91425" lIns="91425" rIns="91425" tIns="91425">
            <a:noAutofit/>
          </a:bodyPr>
          <a:lstStyle/>
          <a:p>
            <a:pPr indent="-50800" lvl="0" marL="228600" marR="0" rtl="0" algn="l">
              <a:lnSpc>
                <a:spcPct val="90000"/>
              </a:lnSpc>
              <a:spcBef>
                <a:spcPts val="0"/>
              </a:spcBef>
              <a:spcAft>
                <a:spcPts val="0"/>
              </a:spcAft>
              <a:buClr>
                <a:schemeClr val="dk1"/>
              </a:buClr>
              <a:buSzPct val="100000"/>
              <a:buFont typeface="Arial"/>
              <a:buChar char="•"/>
            </a:pPr>
            <a:r>
              <a:rPr lang="en-US"/>
              <a:t>Reviews </a:t>
            </a:r>
            <a:r>
              <a:rPr b="0" i="0" lang="en-US" sz="2800" u="none" cap="none" strike="noStrike">
                <a:solidFill>
                  <a:schemeClr val="dk1"/>
                </a:solidFill>
                <a:latin typeface="Calibri"/>
                <a:ea typeface="Calibri"/>
                <a:cs typeface="Calibri"/>
                <a:sym typeface="Calibri"/>
              </a:rPr>
              <a:t>vs. Sales </a:t>
            </a:r>
          </a:p>
          <a:p>
            <a:pPr indent="0" lvl="0" marL="17780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Calibri"/>
              <a:ea typeface="Calibri"/>
              <a:cs typeface="Calibri"/>
              <a:sym typeface="Calibri"/>
            </a:endParaRPr>
          </a:p>
        </p:txBody>
      </p:sp>
      <p:pic>
        <p:nvPicPr>
          <p:cNvPr id="182" name="Shape 182"/>
          <p:cNvPicPr preferRelativeResize="0"/>
          <p:nvPr/>
        </p:nvPicPr>
        <p:blipFill>
          <a:blip r:embed="rId3">
            <a:alphaModFix/>
          </a:blip>
          <a:stretch>
            <a:fillRect/>
          </a:stretch>
        </p:blipFill>
        <p:spPr>
          <a:xfrm>
            <a:off x="103112" y="1769787"/>
            <a:ext cx="5829125" cy="4720799"/>
          </a:xfrm>
          <a:prstGeom prst="rect">
            <a:avLst/>
          </a:prstGeom>
          <a:noFill/>
          <a:ln>
            <a:noFill/>
          </a:ln>
        </p:spPr>
      </p:pic>
      <p:pic>
        <p:nvPicPr>
          <p:cNvPr id="183" name="Shape 183"/>
          <p:cNvPicPr preferRelativeResize="0"/>
          <p:nvPr/>
        </p:nvPicPr>
        <p:blipFill>
          <a:blip r:embed="rId4">
            <a:alphaModFix/>
          </a:blip>
          <a:stretch>
            <a:fillRect/>
          </a:stretch>
        </p:blipFill>
        <p:spPr>
          <a:xfrm>
            <a:off x="6019725" y="1769812"/>
            <a:ext cx="5829125" cy="4720765"/>
          </a:xfrm>
          <a:prstGeom prst="rect">
            <a:avLst/>
          </a:prstGeom>
          <a:noFill/>
          <a:ln>
            <a:noFill/>
          </a:ln>
        </p:spPr>
      </p:pic>
      <p:pic>
        <p:nvPicPr>
          <p:cNvPr id="184" name="Shape 184"/>
          <p:cNvPicPr preferRelativeResize="0"/>
          <p:nvPr/>
        </p:nvPicPr>
        <p:blipFill>
          <a:blip r:embed="rId5">
            <a:alphaModFix/>
          </a:blip>
          <a:stretch>
            <a:fillRect/>
          </a:stretch>
        </p:blipFill>
        <p:spPr>
          <a:xfrm>
            <a:off x="9251100" y="1192150"/>
            <a:ext cx="753449" cy="363125"/>
          </a:xfrm>
          <a:prstGeom prst="rect">
            <a:avLst/>
          </a:prstGeom>
          <a:noFill/>
          <a:ln>
            <a:noFill/>
          </a:ln>
        </p:spPr>
      </p:pic>
      <p:pic>
        <p:nvPicPr>
          <p:cNvPr id="185" name="Shape 185"/>
          <p:cNvPicPr preferRelativeResize="0"/>
          <p:nvPr/>
        </p:nvPicPr>
        <p:blipFill>
          <a:blip r:embed="rId6">
            <a:alphaModFix/>
          </a:blip>
          <a:stretch>
            <a:fillRect/>
          </a:stretch>
        </p:blipFill>
        <p:spPr>
          <a:xfrm>
            <a:off x="3462375" y="1192150"/>
            <a:ext cx="527226" cy="428624"/>
          </a:xfrm>
          <a:prstGeom prst="rect">
            <a:avLst/>
          </a:prstGeom>
          <a:noFill/>
          <a:ln>
            <a:noFill/>
          </a:ln>
        </p:spPr>
      </p:pic>
      <p:pic>
        <p:nvPicPr>
          <p:cNvPr id="186" name="Shape 186"/>
          <p:cNvPicPr preferRelativeResize="0"/>
          <p:nvPr/>
        </p:nvPicPr>
        <p:blipFill>
          <a:blip r:embed="rId7">
            <a:alphaModFix/>
          </a:blip>
          <a:stretch>
            <a:fillRect/>
          </a:stretch>
        </p:blipFill>
        <p:spPr>
          <a:xfrm>
            <a:off x="537825" y="2610012"/>
            <a:ext cx="1877400" cy="1130324"/>
          </a:xfrm>
          <a:prstGeom prst="rect">
            <a:avLst/>
          </a:prstGeom>
          <a:noFill/>
          <a:ln>
            <a:noFill/>
          </a:ln>
        </p:spPr>
      </p:pic>
      <p:cxnSp>
        <p:nvCxnSpPr>
          <p:cNvPr id="187" name="Shape 187"/>
          <p:cNvCxnSpPr/>
          <p:nvPr/>
        </p:nvCxnSpPr>
        <p:spPr>
          <a:xfrm flipH="1" rot="-5400000">
            <a:off x="1271625" y="3783237"/>
            <a:ext cx="677999" cy="287399"/>
          </a:xfrm>
          <a:prstGeom prst="bentConnector3">
            <a:avLst>
              <a:gd fmla="val 50000" name="adj1"/>
            </a:avLst>
          </a:prstGeom>
          <a:noFill/>
          <a:ln cap="flat" cmpd="sng" w="9525">
            <a:solidFill>
              <a:schemeClr val="dk2"/>
            </a:solidFill>
            <a:prstDash val="solid"/>
            <a:round/>
            <a:headEnd len="lg" w="lg" type="none"/>
            <a:tailEnd len="lg" w="lg" type="none"/>
          </a:ln>
        </p:spPr>
      </p:cxnSp>
      <p:pic>
        <p:nvPicPr>
          <p:cNvPr id="188" name="Shape 188"/>
          <p:cNvPicPr preferRelativeResize="0"/>
          <p:nvPr/>
        </p:nvPicPr>
        <p:blipFill>
          <a:blip r:embed="rId8">
            <a:alphaModFix/>
          </a:blip>
          <a:stretch>
            <a:fillRect/>
          </a:stretch>
        </p:blipFill>
        <p:spPr>
          <a:xfrm>
            <a:off x="4355200" y="5021925"/>
            <a:ext cx="1376824" cy="774075"/>
          </a:xfrm>
          <a:prstGeom prst="rect">
            <a:avLst/>
          </a:prstGeom>
          <a:noFill/>
          <a:ln>
            <a:noFill/>
          </a:ln>
        </p:spPr>
      </p:pic>
      <p:cxnSp>
        <p:nvCxnSpPr>
          <p:cNvPr id="189" name="Shape 189"/>
          <p:cNvCxnSpPr>
            <a:endCxn id="188" idx="0"/>
          </p:cNvCxnSpPr>
          <p:nvPr/>
        </p:nvCxnSpPr>
        <p:spPr>
          <a:xfrm flipH="1" rot="-5400000">
            <a:off x="4843812" y="4822125"/>
            <a:ext cx="396000" cy="3600"/>
          </a:xfrm>
          <a:prstGeom prst="bentConnector3">
            <a:avLst>
              <a:gd fmla="val 50000" name="adj1"/>
            </a:avLst>
          </a:prstGeom>
          <a:noFill/>
          <a:ln cap="flat" cmpd="sng" w="9525">
            <a:solidFill>
              <a:schemeClr val="dk2"/>
            </a:solidFill>
            <a:prstDash val="solid"/>
            <a:round/>
            <a:headEnd len="lg" w="lg" type="none"/>
            <a:tailEnd len="lg" w="lg" type="none"/>
          </a:ln>
        </p:spPr>
      </p:cxnSp>
      <p:pic>
        <p:nvPicPr>
          <p:cNvPr id="190" name="Shape 190"/>
          <p:cNvPicPr preferRelativeResize="0"/>
          <p:nvPr/>
        </p:nvPicPr>
        <p:blipFill>
          <a:blip r:embed="rId9">
            <a:alphaModFix/>
          </a:blip>
          <a:stretch>
            <a:fillRect/>
          </a:stretch>
        </p:blipFill>
        <p:spPr>
          <a:xfrm>
            <a:off x="7554975" y="2610025"/>
            <a:ext cx="1085024" cy="893549"/>
          </a:xfrm>
          <a:prstGeom prst="rect">
            <a:avLst/>
          </a:prstGeom>
          <a:noFill/>
          <a:ln>
            <a:noFill/>
          </a:ln>
        </p:spPr>
      </p:pic>
      <p:pic>
        <p:nvPicPr>
          <p:cNvPr id="191" name="Shape 191"/>
          <p:cNvPicPr preferRelativeResize="0"/>
          <p:nvPr/>
        </p:nvPicPr>
        <p:blipFill>
          <a:blip r:embed="rId10">
            <a:alphaModFix/>
          </a:blip>
          <a:stretch>
            <a:fillRect/>
          </a:stretch>
        </p:blipFill>
        <p:spPr>
          <a:xfrm>
            <a:off x="8740071" y="2246902"/>
            <a:ext cx="2057349" cy="363124"/>
          </a:xfrm>
          <a:prstGeom prst="rect">
            <a:avLst/>
          </a:prstGeom>
          <a:noFill/>
          <a:ln>
            <a:noFill/>
          </a:ln>
        </p:spPr>
      </p:pic>
      <p:pic>
        <p:nvPicPr>
          <p:cNvPr id="192" name="Shape 192"/>
          <p:cNvPicPr preferRelativeResize="0"/>
          <p:nvPr/>
        </p:nvPicPr>
        <p:blipFill>
          <a:blip r:embed="rId11">
            <a:alphaModFix/>
          </a:blip>
          <a:stretch>
            <a:fillRect/>
          </a:stretch>
        </p:blipFill>
        <p:spPr>
          <a:xfrm>
            <a:off x="9620325" y="4139925"/>
            <a:ext cx="1376825" cy="746752"/>
          </a:xfrm>
          <a:prstGeom prst="rect">
            <a:avLst/>
          </a:prstGeom>
          <a:noFill/>
          <a:ln>
            <a:noFill/>
          </a:ln>
        </p:spPr>
      </p:pic>
      <p:pic>
        <p:nvPicPr>
          <p:cNvPr id="193" name="Shape 193"/>
          <p:cNvPicPr preferRelativeResize="0"/>
          <p:nvPr/>
        </p:nvPicPr>
        <p:blipFill>
          <a:blip r:embed="rId12">
            <a:alphaModFix/>
          </a:blip>
          <a:stretch>
            <a:fillRect/>
          </a:stretch>
        </p:blipFill>
        <p:spPr>
          <a:xfrm>
            <a:off x="6915750" y="3362226"/>
            <a:ext cx="753450" cy="777701"/>
          </a:xfrm>
          <a:prstGeom prst="rect">
            <a:avLst/>
          </a:prstGeom>
          <a:noFill/>
          <a:ln>
            <a:noFill/>
          </a:ln>
        </p:spPr>
      </p:pic>
      <p:cxnSp>
        <p:nvCxnSpPr>
          <p:cNvPr id="194" name="Shape 194"/>
          <p:cNvCxnSpPr/>
          <p:nvPr/>
        </p:nvCxnSpPr>
        <p:spPr>
          <a:xfrm rot="10800000">
            <a:off x="7669201" y="3751076"/>
            <a:ext cx="444600" cy="352800"/>
          </a:xfrm>
          <a:prstGeom prst="bentConnector3">
            <a:avLst>
              <a:gd fmla="val 50000" name="adj1"/>
            </a:avLst>
          </a:prstGeom>
          <a:noFill/>
          <a:ln cap="flat" cmpd="sng" w="9525">
            <a:solidFill>
              <a:schemeClr val="dk2"/>
            </a:solidFill>
            <a:prstDash val="solid"/>
            <a:round/>
            <a:headEnd len="lg" w="lg" type="none"/>
            <a:tailEnd len="lg" w="lg" type="none"/>
          </a:ln>
        </p:spPr>
      </p:cxnSp>
      <p:cxnSp>
        <p:nvCxnSpPr>
          <p:cNvPr id="195" name="Shape 195"/>
          <p:cNvCxnSpPr>
            <a:endCxn id="190" idx="2"/>
          </p:cNvCxnSpPr>
          <p:nvPr/>
        </p:nvCxnSpPr>
        <p:spPr>
          <a:xfrm rot="10800000">
            <a:off x="8097487" y="3503574"/>
            <a:ext cx="718200" cy="348300"/>
          </a:xfrm>
          <a:prstGeom prst="bentConnector2">
            <a:avLst/>
          </a:prstGeom>
          <a:noFill/>
          <a:ln cap="flat" cmpd="sng" w="9525">
            <a:solidFill>
              <a:schemeClr val="dk2"/>
            </a:solidFill>
            <a:prstDash val="solid"/>
            <a:round/>
            <a:headEnd len="lg" w="lg" type="none"/>
            <a:tailEnd len="lg" w="lg" type="none"/>
          </a:ln>
        </p:spPr>
      </p:cxnSp>
      <p:cxnSp>
        <p:nvCxnSpPr>
          <p:cNvPr id="196" name="Shape 196"/>
          <p:cNvCxnSpPr>
            <a:endCxn id="192" idx="1"/>
          </p:cNvCxnSpPr>
          <p:nvPr/>
        </p:nvCxnSpPr>
        <p:spPr>
          <a:xfrm>
            <a:off x="8711925" y="4248101"/>
            <a:ext cx="908400" cy="265200"/>
          </a:xfrm>
          <a:prstGeom prst="bentConnector3">
            <a:avLst>
              <a:gd fmla="val 50000" name="adj1"/>
            </a:avLst>
          </a:prstGeom>
          <a:noFill/>
          <a:ln cap="flat" cmpd="sng" w="9525">
            <a:solidFill>
              <a:schemeClr val="dk2"/>
            </a:solidFill>
            <a:prstDash val="solid"/>
            <a:round/>
            <a:headEnd len="lg" w="lg" type="none"/>
            <a:tailEnd len="lg" w="lg" type="none"/>
          </a:ln>
        </p:spPr>
      </p:cxnSp>
      <p:cxnSp>
        <p:nvCxnSpPr>
          <p:cNvPr id="197" name="Shape 197"/>
          <p:cNvCxnSpPr>
            <a:endCxn id="191" idx="2"/>
          </p:cNvCxnSpPr>
          <p:nvPr/>
        </p:nvCxnSpPr>
        <p:spPr>
          <a:xfrm rot="-5400000">
            <a:off x="8808446" y="2819727"/>
            <a:ext cx="1170000" cy="750600"/>
          </a:xfrm>
          <a:prstGeom prst="bentConnector3">
            <a:avLst>
              <a:gd fmla="val 50000" name="adj1"/>
            </a:avLst>
          </a:prstGeom>
          <a:noFill/>
          <a:ln cap="flat" cmpd="sng" w="9525">
            <a:solidFill>
              <a:schemeClr val="dk2"/>
            </a:solidFill>
            <a:prstDash val="solid"/>
            <a:round/>
            <a:headEnd len="lg" w="lg" type="none"/>
            <a:tailEnd len="lg" w="lg" type="none"/>
          </a:ln>
        </p:spPr>
      </p:cxnSp>
      <p:sp>
        <p:nvSpPr>
          <p:cNvPr id="198" name="Shape 198"/>
          <p:cNvSpPr/>
          <p:nvPr/>
        </p:nvSpPr>
        <p:spPr>
          <a:xfrm>
            <a:off x="1618325" y="4131850"/>
            <a:ext cx="287399" cy="2651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9" name="Shape 199"/>
          <p:cNvSpPr/>
          <p:nvPr/>
        </p:nvSpPr>
        <p:spPr>
          <a:xfrm>
            <a:off x="4899912" y="4513300"/>
            <a:ext cx="287399" cy="2651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0" name="Shape 200"/>
          <p:cNvSpPr/>
          <p:nvPr/>
        </p:nvSpPr>
        <p:spPr>
          <a:xfrm rot="-1721236">
            <a:off x="7977200" y="3699732"/>
            <a:ext cx="1268049" cy="744906"/>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504250" y="0"/>
            <a:ext cx="105155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b="0" i="0" lang="en-US" sz="3600" u="none" cap="none" strike="noStrike">
                <a:solidFill>
                  <a:schemeClr val="dk1"/>
                </a:solidFill>
                <a:latin typeface="Rokkitt"/>
                <a:ea typeface="Rokkitt"/>
                <a:cs typeface="Rokkitt"/>
                <a:sym typeface="Rokkitt"/>
              </a:rPr>
              <a:t>P</a:t>
            </a:r>
            <a:r>
              <a:rPr lang="en-US" sz="3600">
                <a:latin typeface="Rokkitt"/>
                <a:ea typeface="Rokkitt"/>
                <a:cs typeface="Rokkitt"/>
                <a:sym typeface="Rokkitt"/>
              </a:rPr>
              <a:t>rinciple Component Analysis &amp; Data Visualization</a:t>
            </a:r>
          </a:p>
        </p:txBody>
      </p:sp>
      <p:sp>
        <p:nvSpPr>
          <p:cNvPr id="206" name="Shape 206"/>
          <p:cNvSpPr txBox="1"/>
          <p:nvPr>
            <p:ph idx="1" type="body"/>
          </p:nvPr>
        </p:nvSpPr>
        <p:spPr>
          <a:xfrm>
            <a:off x="838200" y="1825625"/>
            <a:ext cx="10515599" cy="4351338"/>
          </a:xfrm>
          <a:prstGeom prst="rect">
            <a:avLst/>
          </a:prstGeom>
          <a:noFill/>
          <a:ln>
            <a:noFill/>
          </a:ln>
        </p:spPr>
        <p:txBody>
          <a:bodyPr anchorCtr="0" anchor="t" bIns="91425" lIns="91425" rIns="91425" tIns="91425">
            <a:noAutofit/>
          </a:bodyPr>
          <a:lstStyle/>
          <a:p>
            <a:pPr indent="-50800" lvl="0" marL="228600" marR="0" rtl="0" algn="l">
              <a:lnSpc>
                <a:spcPct val="90000"/>
              </a:lnSpc>
              <a:spcBef>
                <a:spcPts val="0"/>
              </a:spcBef>
              <a:spcAft>
                <a:spcPts val="0"/>
              </a:spcAft>
              <a:buClr>
                <a:schemeClr val="dk1"/>
              </a:buClr>
              <a:buSzPct val="25000"/>
              <a:buFont typeface="Arial"/>
              <a:buNone/>
            </a:pPr>
            <a:r>
              <a:t/>
            </a:r>
            <a:endParaRPr b="0" i="0" sz="2800" u="none" cap="none" strike="noStrike">
              <a:solidFill>
                <a:schemeClr val="dk1"/>
              </a:solidFill>
              <a:latin typeface="Calibri"/>
              <a:ea typeface="Calibri"/>
              <a:cs typeface="Calibri"/>
              <a:sym typeface="Calibri"/>
            </a:endParaRPr>
          </a:p>
        </p:txBody>
      </p:sp>
      <p:pic>
        <p:nvPicPr>
          <p:cNvPr id="207" name="Shape 207"/>
          <p:cNvPicPr preferRelativeResize="0"/>
          <p:nvPr/>
        </p:nvPicPr>
        <p:blipFill>
          <a:blip r:embed="rId3">
            <a:alphaModFix/>
          </a:blip>
          <a:stretch>
            <a:fillRect/>
          </a:stretch>
        </p:blipFill>
        <p:spPr>
          <a:xfrm>
            <a:off x="5024675" y="1189075"/>
            <a:ext cx="6775425" cy="5026924"/>
          </a:xfrm>
          <a:prstGeom prst="rect">
            <a:avLst/>
          </a:prstGeom>
          <a:noFill/>
          <a:ln>
            <a:noFill/>
          </a:ln>
        </p:spPr>
      </p:pic>
      <p:pic>
        <p:nvPicPr>
          <p:cNvPr id="208" name="Shape 208"/>
          <p:cNvPicPr preferRelativeResize="0"/>
          <p:nvPr/>
        </p:nvPicPr>
        <p:blipFill>
          <a:blip r:embed="rId4">
            <a:alphaModFix/>
          </a:blip>
          <a:stretch>
            <a:fillRect/>
          </a:stretch>
        </p:blipFill>
        <p:spPr>
          <a:xfrm>
            <a:off x="838200" y="2755900"/>
            <a:ext cx="3456324" cy="342107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543225" y="0"/>
            <a:ext cx="105155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lang="en-US" sz="3600">
                <a:latin typeface="Rokkitt"/>
                <a:ea typeface="Rokkitt"/>
                <a:cs typeface="Rokkitt"/>
                <a:sym typeface="Rokkitt"/>
              </a:rPr>
              <a:t>K-Means Classification Algorithm &amp; Anomaly Detection</a:t>
            </a:r>
          </a:p>
        </p:txBody>
      </p:sp>
      <p:sp>
        <p:nvSpPr>
          <p:cNvPr id="214" name="Shape 214"/>
          <p:cNvSpPr txBox="1"/>
          <p:nvPr>
            <p:ph idx="1" type="body"/>
          </p:nvPr>
        </p:nvSpPr>
        <p:spPr>
          <a:xfrm>
            <a:off x="457200" y="2054225"/>
            <a:ext cx="10515599" cy="4351199"/>
          </a:xfrm>
          <a:prstGeom prst="rect">
            <a:avLst/>
          </a:prstGeom>
          <a:noFill/>
          <a:ln>
            <a:noFill/>
          </a:ln>
        </p:spPr>
        <p:txBody>
          <a:bodyPr anchorCtr="0" anchor="t" bIns="91425" lIns="91425" rIns="91425" tIns="91425">
            <a:noAutofit/>
          </a:bodyPr>
          <a:lstStyle/>
          <a:p>
            <a:pPr indent="-50800" lvl="0" marL="228600" marR="0" rtl="0" algn="l">
              <a:lnSpc>
                <a:spcPct val="90000"/>
              </a:lnSpc>
              <a:spcBef>
                <a:spcPts val="0"/>
              </a:spcBef>
              <a:spcAft>
                <a:spcPts val="0"/>
              </a:spcAft>
              <a:buClr>
                <a:schemeClr val="dk1"/>
              </a:buClr>
              <a:buSzPct val="25000"/>
              <a:buFont typeface="Arial"/>
              <a:buNone/>
            </a:pPr>
            <a:r>
              <a:t/>
            </a:r>
            <a:endParaRPr b="0" i="0" sz="2800" u="none" cap="none" strike="noStrike">
              <a:solidFill>
                <a:schemeClr val="dk1"/>
              </a:solidFill>
              <a:latin typeface="Calibri"/>
              <a:ea typeface="Calibri"/>
              <a:cs typeface="Calibri"/>
              <a:sym typeface="Calibri"/>
            </a:endParaRPr>
          </a:p>
        </p:txBody>
      </p:sp>
      <p:pic>
        <p:nvPicPr>
          <p:cNvPr id="215" name="Shape 215"/>
          <p:cNvPicPr preferRelativeResize="0"/>
          <p:nvPr/>
        </p:nvPicPr>
        <p:blipFill>
          <a:blip r:embed="rId3">
            <a:alphaModFix/>
          </a:blip>
          <a:stretch>
            <a:fillRect/>
          </a:stretch>
        </p:blipFill>
        <p:spPr>
          <a:xfrm>
            <a:off x="4322800" y="976087"/>
            <a:ext cx="7560199" cy="5192450"/>
          </a:xfrm>
          <a:prstGeom prst="rect">
            <a:avLst/>
          </a:prstGeom>
          <a:noFill/>
          <a:ln>
            <a:noFill/>
          </a:ln>
        </p:spPr>
      </p:pic>
      <p:sp>
        <p:nvSpPr>
          <p:cNvPr id="216" name="Shape 216"/>
          <p:cNvSpPr txBox="1"/>
          <p:nvPr/>
        </p:nvSpPr>
        <p:spPr>
          <a:xfrm>
            <a:off x="1936525" y="3137350"/>
            <a:ext cx="2601300" cy="4020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217" name="Shape 217"/>
          <p:cNvPicPr preferRelativeResize="0"/>
          <p:nvPr/>
        </p:nvPicPr>
        <p:blipFill>
          <a:blip r:embed="rId4">
            <a:alphaModFix/>
          </a:blip>
          <a:stretch>
            <a:fillRect/>
          </a:stretch>
        </p:blipFill>
        <p:spPr>
          <a:xfrm>
            <a:off x="838198" y="3218962"/>
            <a:ext cx="2839549" cy="301277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pic>
        <p:nvPicPr>
          <p:cNvPr id="222" name="Shape 222"/>
          <p:cNvPicPr preferRelativeResize="0"/>
          <p:nvPr/>
        </p:nvPicPr>
        <p:blipFill>
          <a:blip r:embed="rId3">
            <a:alphaModFix/>
          </a:blip>
          <a:stretch>
            <a:fillRect/>
          </a:stretch>
        </p:blipFill>
        <p:spPr>
          <a:xfrm>
            <a:off x="2724496" y="892730"/>
            <a:ext cx="8740677" cy="5965269"/>
          </a:xfrm>
          <a:prstGeom prst="rect">
            <a:avLst/>
          </a:prstGeom>
          <a:noFill/>
          <a:ln>
            <a:noFill/>
          </a:ln>
        </p:spPr>
      </p:pic>
      <p:pic>
        <p:nvPicPr>
          <p:cNvPr id="223" name="Shape 223"/>
          <p:cNvPicPr preferRelativeResize="0"/>
          <p:nvPr/>
        </p:nvPicPr>
        <p:blipFill>
          <a:blip r:embed="rId4">
            <a:alphaModFix/>
          </a:blip>
          <a:stretch>
            <a:fillRect/>
          </a:stretch>
        </p:blipFill>
        <p:spPr>
          <a:xfrm>
            <a:off x="9871604" y="5277845"/>
            <a:ext cx="1508824" cy="599985"/>
          </a:xfrm>
          <a:prstGeom prst="rect">
            <a:avLst/>
          </a:prstGeom>
          <a:noFill/>
          <a:ln>
            <a:noFill/>
          </a:ln>
        </p:spPr>
      </p:pic>
      <p:pic>
        <p:nvPicPr>
          <p:cNvPr id="224" name="Shape 224"/>
          <p:cNvPicPr preferRelativeResize="0"/>
          <p:nvPr/>
        </p:nvPicPr>
        <p:blipFill>
          <a:blip r:embed="rId5">
            <a:alphaModFix/>
          </a:blip>
          <a:stretch>
            <a:fillRect/>
          </a:stretch>
        </p:blipFill>
        <p:spPr>
          <a:xfrm>
            <a:off x="6589803" y="4807893"/>
            <a:ext cx="1592989" cy="817372"/>
          </a:xfrm>
          <a:prstGeom prst="rect">
            <a:avLst/>
          </a:prstGeom>
          <a:noFill/>
          <a:ln>
            <a:noFill/>
          </a:ln>
        </p:spPr>
      </p:pic>
      <p:pic>
        <p:nvPicPr>
          <p:cNvPr id="225" name="Shape 225"/>
          <p:cNvPicPr preferRelativeResize="0"/>
          <p:nvPr/>
        </p:nvPicPr>
        <p:blipFill>
          <a:blip r:embed="rId6">
            <a:alphaModFix/>
          </a:blip>
          <a:stretch>
            <a:fillRect/>
          </a:stretch>
        </p:blipFill>
        <p:spPr>
          <a:xfrm>
            <a:off x="8272339" y="4738026"/>
            <a:ext cx="1592990" cy="323147"/>
          </a:xfrm>
          <a:prstGeom prst="rect">
            <a:avLst/>
          </a:prstGeom>
          <a:noFill/>
          <a:ln>
            <a:noFill/>
          </a:ln>
        </p:spPr>
      </p:pic>
      <p:pic>
        <p:nvPicPr>
          <p:cNvPr id="226" name="Shape 226"/>
          <p:cNvPicPr preferRelativeResize="0"/>
          <p:nvPr/>
        </p:nvPicPr>
        <p:blipFill>
          <a:blip r:embed="rId7">
            <a:alphaModFix/>
          </a:blip>
          <a:stretch>
            <a:fillRect/>
          </a:stretch>
        </p:blipFill>
        <p:spPr>
          <a:xfrm>
            <a:off x="9871604" y="1567627"/>
            <a:ext cx="1263668" cy="973509"/>
          </a:xfrm>
          <a:prstGeom prst="rect">
            <a:avLst/>
          </a:prstGeom>
          <a:noFill/>
          <a:ln>
            <a:noFill/>
          </a:ln>
        </p:spPr>
      </p:pic>
      <p:pic>
        <p:nvPicPr>
          <p:cNvPr id="227" name="Shape 227"/>
          <p:cNvPicPr preferRelativeResize="0"/>
          <p:nvPr/>
        </p:nvPicPr>
        <p:blipFill>
          <a:blip r:embed="rId8">
            <a:alphaModFix/>
          </a:blip>
          <a:stretch>
            <a:fillRect/>
          </a:stretch>
        </p:blipFill>
        <p:spPr>
          <a:xfrm>
            <a:off x="8043423" y="2791225"/>
            <a:ext cx="1751525" cy="476952"/>
          </a:xfrm>
          <a:prstGeom prst="rect">
            <a:avLst/>
          </a:prstGeom>
          <a:noFill/>
          <a:ln>
            <a:noFill/>
          </a:ln>
        </p:spPr>
      </p:pic>
      <p:pic>
        <p:nvPicPr>
          <p:cNvPr id="228" name="Shape 228"/>
          <p:cNvPicPr preferRelativeResize="0"/>
          <p:nvPr/>
        </p:nvPicPr>
        <p:blipFill>
          <a:blip r:embed="rId9">
            <a:alphaModFix/>
          </a:blip>
          <a:stretch>
            <a:fillRect/>
          </a:stretch>
        </p:blipFill>
        <p:spPr>
          <a:xfrm>
            <a:off x="8290622" y="301450"/>
            <a:ext cx="1592990" cy="817375"/>
          </a:xfrm>
          <a:prstGeom prst="rect">
            <a:avLst/>
          </a:prstGeom>
          <a:noFill/>
          <a:ln>
            <a:noFill/>
          </a:ln>
        </p:spPr>
      </p:pic>
      <p:cxnSp>
        <p:nvCxnSpPr>
          <p:cNvPr id="229" name="Shape 229"/>
          <p:cNvCxnSpPr/>
          <p:nvPr/>
        </p:nvCxnSpPr>
        <p:spPr>
          <a:xfrm rot="10800000">
            <a:off x="7456032" y="5625282"/>
            <a:ext cx="1172100" cy="403499"/>
          </a:xfrm>
          <a:prstGeom prst="bentConnector3">
            <a:avLst>
              <a:gd fmla="val 50000" name="adj1"/>
            </a:avLst>
          </a:prstGeom>
          <a:noFill/>
          <a:ln cap="flat" cmpd="sng" w="9525">
            <a:solidFill>
              <a:schemeClr val="dk2"/>
            </a:solidFill>
            <a:prstDash val="solid"/>
            <a:round/>
            <a:headEnd len="lg" w="lg" type="none"/>
            <a:tailEnd len="lg" w="lg" type="none"/>
          </a:ln>
        </p:spPr>
      </p:cxnSp>
      <p:cxnSp>
        <p:nvCxnSpPr>
          <p:cNvPr id="230" name="Shape 230"/>
          <p:cNvCxnSpPr/>
          <p:nvPr/>
        </p:nvCxnSpPr>
        <p:spPr>
          <a:xfrm flipH="1" rot="10800000">
            <a:off x="9897546" y="5877762"/>
            <a:ext cx="658800" cy="331800"/>
          </a:xfrm>
          <a:prstGeom prst="bentConnector3">
            <a:avLst>
              <a:gd fmla="val 50000" name="adj1"/>
            </a:avLst>
          </a:prstGeom>
          <a:noFill/>
          <a:ln cap="flat" cmpd="sng" w="9525">
            <a:solidFill>
              <a:schemeClr val="dk2"/>
            </a:solidFill>
            <a:prstDash val="solid"/>
            <a:round/>
            <a:headEnd len="lg" w="lg" type="none"/>
            <a:tailEnd len="lg" w="lg" type="none"/>
          </a:ln>
        </p:spPr>
      </p:cxnSp>
      <p:cxnSp>
        <p:nvCxnSpPr>
          <p:cNvPr id="231" name="Shape 231"/>
          <p:cNvCxnSpPr>
            <a:endCxn id="227" idx="0"/>
          </p:cNvCxnSpPr>
          <p:nvPr/>
        </p:nvCxnSpPr>
        <p:spPr>
          <a:xfrm rot="5400000">
            <a:off x="8662536" y="2059074"/>
            <a:ext cx="988800" cy="475500"/>
          </a:xfrm>
          <a:prstGeom prst="bentConnector3">
            <a:avLst>
              <a:gd fmla="val 49997" name="adj1"/>
            </a:avLst>
          </a:prstGeom>
          <a:noFill/>
          <a:ln cap="flat" cmpd="sng" w="9525">
            <a:solidFill>
              <a:schemeClr val="dk2"/>
            </a:solidFill>
            <a:prstDash val="solid"/>
            <a:round/>
            <a:headEnd len="lg" w="lg" type="none"/>
            <a:tailEnd len="lg" w="lg" type="none"/>
          </a:ln>
        </p:spPr>
      </p:cxnSp>
      <p:cxnSp>
        <p:nvCxnSpPr>
          <p:cNvPr id="232" name="Shape 232"/>
          <p:cNvCxnSpPr>
            <a:stCxn id="228" idx="1"/>
          </p:cNvCxnSpPr>
          <p:nvPr/>
        </p:nvCxnSpPr>
        <p:spPr>
          <a:xfrm>
            <a:off x="8290622" y="710138"/>
            <a:ext cx="1158600" cy="719099"/>
          </a:xfrm>
          <a:prstGeom prst="bentConnector3">
            <a:avLst>
              <a:gd fmla="val -20553" name="adj1"/>
            </a:avLst>
          </a:prstGeom>
          <a:noFill/>
          <a:ln cap="flat" cmpd="sng" w="9525">
            <a:solidFill>
              <a:schemeClr val="dk2"/>
            </a:solidFill>
            <a:prstDash val="solid"/>
            <a:round/>
            <a:headEnd len="lg" w="lg" type="none"/>
            <a:tailEnd len="lg" w="lg" type="none"/>
          </a:ln>
        </p:spPr>
      </p:cxnSp>
      <p:cxnSp>
        <p:nvCxnSpPr>
          <p:cNvPr id="233" name="Shape 233"/>
          <p:cNvCxnSpPr/>
          <p:nvPr/>
        </p:nvCxnSpPr>
        <p:spPr>
          <a:xfrm flipH="1" rot="-5400000">
            <a:off x="9017149" y="5182673"/>
            <a:ext cx="758100" cy="515100"/>
          </a:xfrm>
          <a:prstGeom prst="bentConnector3">
            <a:avLst>
              <a:gd fmla="val 50000" name="adj1"/>
            </a:avLst>
          </a:prstGeom>
          <a:noFill/>
          <a:ln cap="flat" cmpd="sng" w="9525">
            <a:solidFill>
              <a:schemeClr val="dk2"/>
            </a:solidFill>
            <a:prstDash val="solid"/>
            <a:round/>
            <a:headEnd len="lg" w="lg" type="none"/>
            <a:tailEnd len="lg" w="lg" type="none"/>
          </a:ln>
        </p:spPr>
      </p:cxnSp>
      <p:cxnSp>
        <p:nvCxnSpPr>
          <p:cNvPr id="234" name="Shape 234"/>
          <p:cNvCxnSpPr>
            <a:endCxn id="226" idx="0"/>
          </p:cNvCxnSpPr>
          <p:nvPr/>
        </p:nvCxnSpPr>
        <p:spPr>
          <a:xfrm>
            <a:off x="9532038" y="1488727"/>
            <a:ext cx="971400" cy="78900"/>
          </a:xfrm>
          <a:prstGeom prst="bentConnector2">
            <a:avLst/>
          </a:prstGeom>
          <a:noFill/>
          <a:ln cap="flat" cmpd="sng" w="9525">
            <a:solidFill>
              <a:schemeClr val="dk2"/>
            </a:solidFill>
            <a:prstDash val="solid"/>
            <a:round/>
            <a:headEnd len="lg" w="lg" type="none"/>
            <a:tailEnd len="lg" w="lg" type="none"/>
          </a:ln>
        </p:spPr>
      </p:cxnSp>
      <p:sp>
        <p:nvSpPr>
          <p:cNvPr id="235" name="Shape 235"/>
          <p:cNvSpPr/>
          <p:nvPr/>
        </p:nvSpPr>
        <p:spPr>
          <a:xfrm>
            <a:off x="8546850" y="5723332"/>
            <a:ext cx="1508700" cy="7191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6" name="Shape 236"/>
          <p:cNvSpPr/>
          <p:nvPr/>
        </p:nvSpPr>
        <p:spPr>
          <a:xfrm>
            <a:off x="9264543" y="1312269"/>
            <a:ext cx="389400" cy="476999"/>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7" name="Shape 237"/>
          <p:cNvSpPr txBox="1"/>
          <p:nvPr>
            <p:ph type="title"/>
          </p:nvPr>
        </p:nvSpPr>
        <p:spPr>
          <a:xfrm>
            <a:off x="543225" y="0"/>
            <a:ext cx="105155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lang="en-US" sz="3600">
                <a:latin typeface="Rokkitt"/>
                <a:ea typeface="Rokkitt"/>
                <a:cs typeface="Rokkitt"/>
                <a:sym typeface="Rokkitt"/>
              </a:rPr>
              <a:t>K-Means &amp; Anomaly Detection(Cont’d)</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543225" y="0"/>
            <a:ext cx="105155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lang="en-US" sz="3600">
                <a:latin typeface="Rokkitt"/>
                <a:ea typeface="Rokkitt"/>
                <a:cs typeface="Rokkitt"/>
                <a:sym typeface="Rokkitt"/>
              </a:rPr>
              <a:t>What resulted in outliers?</a:t>
            </a:r>
          </a:p>
        </p:txBody>
      </p:sp>
      <p:sp>
        <p:nvSpPr>
          <p:cNvPr id="243" name="Shape 243"/>
          <p:cNvSpPr txBox="1"/>
          <p:nvPr>
            <p:ph idx="1" type="body"/>
          </p:nvPr>
        </p:nvSpPr>
        <p:spPr>
          <a:xfrm>
            <a:off x="3090175" y="1558800"/>
            <a:ext cx="10104600" cy="4351500"/>
          </a:xfrm>
          <a:prstGeom prst="rect">
            <a:avLst/>
          </a:prstGeom>
          <a:noFill/>
          <a:ln>
            <a:noFill/>
          </a:ln>
        </p:spPr>
        <p:txBody>
          <a:bodyPr anchorCtr="0" anchor="t" bIns="91425" lIns="91425" rIns="91425" tIns="91425">
            <a:noAutofit/>
          </a:bodyPr>
          <a:lstStyle/>
          <a:p>
            <a:pPr indent="-69850" lvl="0" marL="0" rtl="0">
              <a:lnSpc>
                <a:spcPct val="115000"/>
              </a:lnSpc>
              <a:spcBef>
                <a:spcPts val="0"/>
              </a:spcBef>
              <a:buClr>
                <a:schemeClr val="dk1"/>
              </a:buClr>
              <a:buSzPct val="78571"/>
              <a:buFont typeface="Arial"/>
              <a:buNone/>
            </a:pPr>
            <a:r>
              <a:t/>
            </a:r>
            <a:endParaRPr sz="1400">
              <a:latin typeface="Arial"/>
              <a:ea typeface="Arial"/>
              <a:cs typeface="Arial"/>
              <a:sym typeface="Arial"/>
            </a:endParaRPr>
          </a:p>
          <a:p>
            <a:pPr indent="-69850" lvl="0" marL="0" rtl="0">
              <a:lnSpc>
                <a:spcPct val="115000"/>
              </a:lnSpc>
              <a:spcBef>
                <a:spcPts val="0"/>
              </a:spcBef>
              <a:buClr>
                <a:schemeClr val="dk1"/>
              </a:buClr>
              <a:buSzPct val="91666"/>
              <a:buFont typeface="Arial"/>
              <a:buNone/>
            </a:pPr>
            <a:r>
              <a:rPr lang="en-US" sz="1200">
                <a:latin typeface="Arial"/>
                <a:ea typeface="Arial"/>
                <a:cs typeface="Arial"/>
                <a:sym typeface="Arial"/>
              </a:rPr>
              <a:t>@TashaPuffs              Now you can get #PitchPerfect2! RT if you’re ready for more music 🎶 &amp; extended scenes. </a:t>
            </a:r>
          </a:p>
          <a:p>
            <a:pPr indent="-69850" lvl="0" marL="0" rtl="0">
              <a:lnSpc>
                <a:spcPct val="115000"/>
              </a:lnSpc>
              <a:spcBef>
                <a:spcPts val="0"/>
              </a:spcBef>
              <a:buClr>
                <a:schemeClr val="dk1"/>
              </a:buClr>
              <a:buSzPct val="91666"/>
              <a:buFont typeface="Arial"/>
              <a:buNone/>
            </a:pPr>
            <a:r>
              <a:rPr lang="en-US" sz="1200">
                <a:latin typeface="Arial"/>
                <a:ea typeface="Arial"/>
                <a:cs typeface="Arial"/>
                <a:sym typeface="Arial"/>
              </a:rPr>
              <a:t>@_littlelena                Now you can get #PitchPerfect2! Retweet if you’re ready for more music 🎶&amp; extended scenes.</a:t>
            </a:r>
          </a:p>
          <a:p>
            <a:pPr indent="-69850" lvl="0" marL="0" rtl="0">
              <a:lnSpc>
                <a:spcPct val="115000"/>
              </a:lnSpc>
              <a:spcBef>
                <a:spcPts val="0"/>
              </a:spcBef>
              <a:buClr>
                <a:schemeClr val="dk1"/>
              </a:buClr>
              <a:buSzPct val="91666"/>
              <a:buFont typeface="Arial"/>
              <a:buNone/>
            </a:pPr>
            <a:r>
              <a:rPr lang="en-US" sz="1200">
                <a:latin typeface="Arial"/>
                <a:ea typeface="Arial"/>
                <a:cs typeface="Arial"/>
                <a:sym typeface="Arial"/>
              </a:rPr>
              <a:t>@DanyelleWadswo1  Now you can get #PitchPerfect2! Retweet if you’re ready for more music 🎶&amp; extended scenes.</a:t>
            </a:r>
          </a:p>
          <a:p>
            <a:pPr indent="-69850" lvl="0" marL="0" rtl="0">
              <a:lnSpc>
                <a:spcPct val="115000"/>
              </a:lnSpc>
              <a:spcBef>
                <a:spcPts val="0"/>
              </a:spcBef>
              <a:buClr>
                <a:schemeClr val="dk1"/>
              </a:buClr>
              <a:buSzPct val="91666"/>
              <a:buFont typeface="Arial"/>
              <a:buNone/>
            </a:pPr>
            <a:r>
              <a:rPr lang="en-US" sz="1200">
                <a:latin typeface="Arial"/>
                <a:ea typeface="Arial"/>
                <a:cs typeface="Arial"/>
                <a:sym typeface="Arial"/>
              </a:rPr>
              <a:t>@sofiesdad08            Now you can get #PitchPerfect2! RT if you’re ready for more music 🎶 &amp; extended scenes.</a:t>
            </a:r>
          </a:p>
          <a:p>
            <a:pPr indent="-69850" lvl="0" marL="0" rtl="0">
              <a:lnSpc>
                <a:spcPct val="115000"/>
              </a:lnSpc>
              <a:spcBef>
                <a:spcPts val="0"/>
              </a:spcBef>
              <a:buClr>
                <a:schemeClr val="dk1"/>
              </a:buClr>
              <a:buSzPct val="91666"/>
              <a:buFont typeface="Arial"/>
              <a:buNone/>
            </a:pPr>
            <a:r>
              <a:rPr lang="en-US" sz="1200">
                <a:latin typeface="Arial"/>
                <a:ea typeface="Arial"/>
                <a:cs typeface="Arial"/>
                <a:sym typeface="Arial"/>
              </a:rPr>
              <a:t>@OfficiallyMoye         Now you can get #PitchPerfect2! RT if you’re ready for more music 🎶 &amp; extended scenes.</a:t>
            </a:r>
          </a:p>
          <a:p>
            <a:pPr indent="-69850" lvl="0" marL="0" rtl="0">
              <a:lnSpc>
                <a:spcPct val="115000"/>
              </a:lnSpc>
              <a:spcBef>
                <a:spcPts val="0"/>
              </a:spcBef>
              <a:buClr>
                <a:schemeClr val="dk1"/>
              </a:buClr>
              <a:buSzPct val="78571"/>
              <a:buFont typeface="Arial"/>
              <a:buNone/>
            </a:pPr>
            <a:r>
              <a:t/>
            </a:r>
            <a:endParaRPr sz="1400">
              <a:latin typeface="Arial"/>
              <a:ea typeface="Arial"/>
              <a:cs typeface="Arial"/>
              <a:sym typeface="Arial"/>
            </a:endParaRPr>
          </a:p>
          <a:p>
            <a:pPr indent="-69850" lvl="0" marL="0" rtl="0">
              <a:lnSpc>
                <a:spcPct val="115000"/>
              </a:lnSpc>
              <a:spcBef>
                <a:spcPts val="0"/>
              </a:spcBef>
              <a:buClr>
                <a:schemeClr val="dk1"/>
              </a:buClr>
              <a:buSzPct val="78571"/>
              <a:buFont typeface="Arial"/>
              <a:buNone/>
            </a:pPr>
            <a:r>
              <a:t/>
            </a:r>
            <a:endParaRPr sz="1400">
              <a:latin typeface="Arial"/>
              <a:ea typeface="Arial"/>
              <a:cs typeface="Arial"/>
              <a:sym typeface="Arial"/>
            </a:endParaRPr>
          </a:p>
          <a:p>
            <a:pPr indent="-69850" lvl="0" marL="0" rtl="0">
              <a:lnSpc>
                <a:spcPct val="115000"/>
              </a:lnSpc>
              <a:spcBef>
                <a:spcPts val="0"/>
              </a:spcBef>
              <a:buClr>
                <a:schemeClr val="dk1"/>
              </a:buClr>
              <a:buSzPct val="78571"/>
              <a:buFont typeface="Arial"/>
              <a:buNone/>
            </a:pPr>
            <a:r>
              <a:t/>
            </a:r>
            <a:endParaRPr sz="1400">
              <a:latin typeface="Arial"/>
              <a:ea typeface="Arial"/>
              <a:cs typeface="Arial"/>
              <a:sym typeface="Arial"/>
            </a:endParaRPr>
          </a:p>
          <a:p>
            <a:pPr indent="-69850" lvl="0" marL="0" rtl="0">
              <a:lnSpc>
                <a:spcPct val="115000"/>
              </a:lnSpc>
              <a:spcBef>
                <a:spcPts val="0"/>
              </a:spcBef>
              <a:buClr>
                <a:schemeClr val="dk1"/>
              </a:buClr>
              <a:buSzPct val="78571"/>
              <a:buFont typeface="Arial"/>
              <a:buNone/>
            </a:pPr>
            <a:r>
              <a:t/>
            </a:r>
            <a:endParaRPr sz="1400">
              <a:latin typeface="Arial"/>
              <a:ea typeface="Arial"/>
              <a:cs typeface="Arial"/>
              <a:sym typeface="Arial"/>
            </a:endParaRPr>
          </a:p>
          <a:p>
            <a:pPr indent="-69850" lvl="0" marL="0" rtl="0">
              <a:lnSpc>
                <a:spcPct val="115000"/>
              </a:lnSpc>
              <a:spcBef>
                <a:spcPts val="0"/>
              </a:spcBef>
              <a:buClr>
                <a:schemeClr val="dk1"/>
              </a:buClr>
              <a:buSzPct val="91666"/>
              <a:buFont typeface="Arial"/>
              <a:buNone/>
            </a:pPr>
            <a:r>
              <a:rPr lang="en-US" sz="1200">
                <a:latin typeface="Arial"/>
                <a:ea typeface="Arial"/>
                <a:cs typeface="Arial"/>
                <a:sym typeface="Arial"/>
              </a:rPr>
              <a:t>@SapphireZebra       It’s unlocked! Watch the new @Avengers trailer &amp; get tix now.</a:t>
            </a:r>
          </a:p>
          <a:p>
            <a:pPr indent="-69850" lvl="0" marL="0" rtl="0">
              <a:lnSpc>
                <a:spcPct val="115000"/>
              </a:lnSpc>
              <a:spcBef>
                <a:spcPts val="0"/>
              </a:spcBef>
              <a:buClr>
                <a:schemeClr val="dk1"/>
              </a:buClr>
              <a:buSzPct val="91666"/>
              <a:buFont typeface="Arial"/>
              <a:buNone/>
            </a:pPr>
            <a:r>
              <a:rPr lang="en-US" sz="1200">
                <a:latin typeface="Arial"/>
                <a:ea typeface="Arial"/>
                <a:cs typeface="Arial"/>
                <a:sym typeface="Arial"/>
              </a:rPr>
              <a:t>@allanc234                It’s unlocked! Watch the new @Avengers trailer &amp; get tix now.</a:t>
            </a:r>
          </a:p>
          <a:p>
            <a:pPr indent="-69850" lvl="0" marL="0" rtl="0">
              <a:lnSpc>
                <a:spcPct val="115000"/>
              </a:lnSpc>
              <a:spcBef>
                <a:spcPts val="0"/>
              </a:spcBef>
              <a:buClr>
                <a:schemeClr val="dk1"/>
              </a:buClr>
              <a:buSzPct val="91666"/>
              <a:buFont typeface="Arial"/>
              <a:buNone/>
            </a:pPr>
            <a:r>
              <a:rPr lang="en-US" sz="1200">
                <a:latin typeface="Arial"/>
                <a:ea typeface="Arial"/>
                <a:cs typeface="Arial"/>
                <a:sym typeface="Arial"/>
              </a:rPr>
              <a:t>@RhysMillham          It’s unlocked! Watch the new @Avengers trailer &amp; get tix now.</a:t>
            </a:r>
          </a:p>
          <a:p>
            <a:pPr indent="-69850" lvl="0" marL="0" rtl="0">
              <a:lnSpc>
                <a:spcPct val="115000"/>
              </a:lnSpc>
              <a:spcBef>
                <a:spcPts val="0"/>
              </a:spcBef>
              <a:buClr>
                <a:schemeClr val="dk1"/>
              </a:buClr>
              <a:buSzPct val="91666"/>
              <a:buFont typeface="Arial"/>
              <a:buNone/>
            </a:pPr>
            <a:r>
              <a:rPr lang="en-US" sz="1200">
                <a:latin typeface="Arial"/>
                <a:ea typeface="Arial"/>
                <a:cs typeface="Arial"/>
                <a:sym typeface="Arial"/>
              </a:rPr>
              <a:t>@Kebabycakes         It’s unlocked! Watch the new @Avengers trailer &amp; get tix now.</a:t>
            </a:r>
          </a:p>
          <a:p>
            <a:pPr indent="-69850" lvl="0" marL="0" rtl="0">
              <a:lnSpc>
                <a:spcPct val="115000"/>
              </a:lnSpc>
              <a:spcBef>
                <a:spcPts val="0"/>
              </a:spcBef>
              <a:buClr>
                <a:schemeClr val="dk1"/>
              </a:buClr>
              <a:buSzPct val="91666"/>
              <a:buFont typeface="Arial"/>
              <a:buNone/>
            </a:pPr>
            <a:r>
              <a:rPr lang="en-US" sz="1200">
                <a:latin typeface="Arial"/>
                <a:ea typeface="Arial"/>
                <a:cs typeface="Arial"/>
                <a:sym typeface="Arial"/>
              </a:rPr>
              <a:t>@loolz_7                    It’s unlocked! Watch the new @Avengers trailer &amp; get tix now.</a:t>
            </a:r>
          </a:p>
          <a:p>
            <a:pPr indent="-69850" lvl="0" marL="0" rtl="0">
              <a:lnSpc>
                <a:spcPct val="115000"/>
              </a:lnSpc>
              <a:spcBef>
                <a:spcPts val="0"/>
              </a:spcBef>
              <a:buClr>
                <a:schemeClr val="dk1"/>
              </a:buClr>
              <a:buSzPct val="78571"/>
              <a:buFont typeface="Arial"/>
              <a:buNone/>
            </a:pPr>
            <a:r>
              <a:t/>
            </a:r>
            <a:endParaRPr sz="1400">
              <a:latin typeface="Arial"/>
              <a:ea typeface="Arial"/>
              <a:cs typeface="Arial"/>
              <a:sym typeface="Arial"/>
            </a:endParaRPr>
          </a:p>
          <a:p>
            <a:pPr indent="-69850" lvl="0" marL="0" rtl="0">
              <a:lnSpc>
                <a:spcPct val="115000"/>
              </a:lnSpc>
              <a:spcBef>
                <a:spcPts val="0"/>
              </a:spcBef>
              <a:buClr>
                <a:schemeClr val="dk1"/>
              </a:buClr>
              <a:buSzPct val="78571"/>
              <a:buFont typeface="Arial"/>
              <a:buNone/>
            </a:pPr>
            <a:r>
              <a:t/>
            </a:r>
            <a:endParaRPr sz="1400">
              <a:latin typeface="Arial"/>
              <a:ea typeface="Arial"/>
              <a:cs typeface="Arial"/>
              <a:sym typeface="Arial"/>
            </a:endParaRPr>
          </a:p>
          <a:p>
            <a:pPr indent="-50800" lvl="0" marL="228600" marR="0" rtl="0" algn="l">
              <a:lnSpc>
                <a:spcPct val="90000"/>
              </a:lnSpc>
              <a:spcBef>
                <a:spcPts val="0"/>
              </a:spcBef>
              <a:spcAft>
                <a:spcPts val="0"/>
              </a:spcAft>
              <a:buClr>
                <a:schemeClr val="dk1"/>
              </a:buClr>
              <a:buSzPct val="100000"/>
              <a:buFont typeface="Arial"/>
              <a:buNone/>
            </a:pPr>
            <a:r>
              <a:t/>
            </a:r>
            <a:endParaRPr/>
          </a:p>
        </p:txBody>
      </p:sp>
      <p:pic>
        <p:nvPicPr>
          <p:cNvPr id="244" name="Shape 244"/>
          <p:cNvPicPr preferRelativeResize="0"/>
          <p:nvPr/>
        </p:nvPicPr>
        <p:blipFill>
          <a:blip r:embed="rId3">
            <a:alphaModFix/>
          </a:blip>
          <a:stretch>
            <a:fillRect/>
          </a:stretch>
        </p:blipFill>
        <p:spPr>
          <a:xfrm>
            <a:off x="810250" y="2166247"/>
            <a:ext cx="1884014" cy="499925"/>
          </a:xfrm>
          <a:prstGeom prst="rect">
            <a:avLst/>
          </a:prstGeom>
          <a:noFill/>
          <a:ln>
            <a:noFill/>
          </a:ln>
        </p:spPr>
      </p:pic>
      <p:pic>
        <p:nvPicPr>
          <p:cNvPr id="245" name="Shape 245"/>
          <p:cNvPicPr preferRelativeResize="0"/>
          <p:nvPr/>
        </p:nvPicPr>
        <p:blipFill>
          <a:blip r:embed="rId4">
            <a:alphaModFix/>
          </a:blip>
          <a:stretch>
            <a:fillRect/>
          </a:stretch>
        </p:blipFill>
        <p:spPr>
          <a:xfrm>
            <a:off x="772787" y="3990937"/>
            <a:ext cx="1958950" cy="979475"/>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3468350" y="391662"/>
            <a:ext cx="8393200" cy="6074674"/>
          </a:xfrm>
          <a:prstGeom prst="rect">
            <a:avLst/>
          </a:prstGeom>
          <a:noFill/>
          <a:ln>
            <a:noFill/>
          </a:ln>
        </p:spPr>
      </p:pic>
      <p:sp>
        <p:nvSpPr>
          <p:cNvPr id="251" name="Shape 251"/>
          <p:cNvSpPr txBox="1"/>
          <p:nvPr>
            <p:ph type="title"/>
          </p:nvPr>
        </p:nvSpPr>
        <p:spPr>
          <a:xfrm>
            <a:off x="543225" y="0"/>
            <a:ext cx="105155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lang="en-US" sz="3600">
                <a:latin typeface="Rokkitt"/>
                <a:ea typeface="Rokkitt"/>
                <a:cs typeface="Rokkitt"/>
                <a:sym typeface="Rokkitt"/>
              </a:rPr>
              <a:t>PCA with Sales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idx="1" type="body"/>
          </p:nvPr>
        </p:nvSpPr>
        <p:spPr>
          <a:xfrm>
            <a:off x="431875" y="881000"/>
            <a:ext cx="2608200" cy="5296200"/>
          </a:xfrm>
          <a:prstGeom prst="rect">
            <a:avLst/>
          </a:prstGeom>
          <a:noFill/>
          <a:ln>
            <a:noFill/>
          </a:ln>
        </p:spPr>
        <p:txBody>
          <a:bodyPr anchorCtr="0" anchor="t" bIns="91425" lIns="91425" rIns="91425" tIns="91425">
            <a:noAutofit/>
          </a:bodyPr>
          <a:lstStyle/>
          <a:p>
            <a:pPr indent="-177800" lvl="0" marL="0" marR="0" rtl="0" algn="l">
              <a:lnSpc>
                <a:spcPct val="90000"/>
              </a:lnSpc>
              <a:spcBef>
                <a:spcPts val="0"/>
              </a:spcBef>
              <a:spcAft>
                <a:spcPts val="0"/>
              </a:spcAft>
              <a:buClr>
                <a:schemeClr val="dk1"/>
              </a:buClr>
              <a:buSzPct val="100000"/>
              <a:buFont typeface="Arial"/>
              <a:buNone/>
            </a:pPr>
            <a:r>
              <a:t/>
            </a:r>
            <a:endParaRPr/>
          </a:p>
          <a:p>
            <a:pPr indent="-177800" lvl="0" marL="0" marR="0" rtl="0" algn="l">
              <a:lnSpc>
                <a:spcPct val="90000"/>
              </a:lnSpc>
              <a:spcBef>
                <a:spcPts val="0"/>
              </a:spcBef>
              <a:spcAft>
                <a:spcPts val="0"/>
              </a:spcAft>
              <a:buClr>
                <a:schemeClr val="dk1"/>
              </a:buClr>
              <a:buSzPct val="100000"/>
              <a:buFont typeface="Arial"/>
              <a:buNone/>
            </a:pPr>
            <a:r>
              <a:t/>
            </a:r>
            <a:endParaRPr/>
          </a:p>
          <a:p>
            <a:pPr indent="-177800" lvl="0" marL="0" marR="0" rtl="0" algn="l">
              <a:lnSpc>
                <a:spcPct val="90000"/>
              </a:lnSpc>
              <a:spcBef>
                <a:spcPts val="0"/>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pic>
        <p:nvPicPr>
          <p:cNvPr id="257" name="Shape 257"/>
          <p:cNvPicPr preferRelativeResize="0"/>
          <p:nvPr/>
        </p:nvPicPr>
        <p:blipFill rotWithShape="1">
          <a:blip r:embed="rId3">
            <a:alphaModFix/>
          </a:blip>
          <a:srcRect b="0" l="0" r="0" t="0"/>
          <a:stretch/>
        </p:blipFill>
        <p:spPr>
          <a:xfrm>
            <a:off x="431875" y="881000"/>
            <a:ext cx="9626099" cy="5841599"/>
          </a:xfrm>
          <a:prstGeom prst="rect">
            <a:avLst/>
          </a:prstGeom>
          <a:noFill/>
          <a:ln>
            <a:noFill/>
          </a:ln>
        </p:spPr>
      </p:pic>
      <p:sp>
        <p:nvSpPr>
          <p:cNvPr id="258" name="Shape 258"/>
          <p:cNvSpPr txBox="1"/>
          <p:nvPr>
            <p:ph type="title"/>
          </p:nvPr>
        </p:nvSpPr>
        <p:spPr>
          <a:xfrm>
            <a:off x="543225" y="0"/>
            <a:ext cx="105155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lang="en-US" sz="3600">
                <a:latin typeface="Rokkitt"/>
                <a:ea typeface="Rokkitt"/>
                <a:cs typeface="Rokkitt"/>
                <a:sym typeface="Rokkitt"/>
              </a:rPr>
              <a:t>Latent Semantic Analysis with Distributors</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pic>
        <p:nvPicPr>
          <p:cNvPr id="263" name="Shape 263"/>
          <p:cNvPicPr preferRelativeResize="0"/>
          <p:nvPr/>
        </p:nvPicPr>
        <p:blipFill>
          <a:blip r:embed="rId3">
            <a:alphaModFix/>
          </a:blip>
          <a:stretch>
            <a:fillRect/>
          </a:stretch>
        </p:blipFill>
        <p:spPr>
          <a:xfrm>
            <a:off x="605900" y="1325700"/>
            <a:ext cx="9056247" cy="5171349"/>
          </a:xfrm>
          <a:prstGeom prst="rect">
            <a:avLst/>
          </a:prstGeom>
          <a:noFill/>
          <a:ln>
            <a:noFill/>
          </a:ln>
        </p:spPr>
      </p:pic>
      <p:sp>
        <p:nvSpPr>
          <p:cNvPr id="264" name="Shape 264"/>
          <p:cNvSpPr txBox="1"/>
          <p:nvPr/>
        </p:nvSpPr>
        <p:spPr>
          <a:xfrm>
            <a:off x="1415525" y="5643850"/>
            <a:ext cx="317400" cy="390299"/>
          </a:xfrm>
          <a:prstGeom prst="rect">
            <a:avLst/>
          </a:prstGeom>
          <a:noFill/>
          <a:ln>
            <a:noFill/>
          </a:ln>
        </p:spPr>
        <p:txBody>
          <a:bodyPr anchorCtr="0" anchor="t" bIns="91425" lIns="91425" rIns="91425" tIns="91425">
            <a:noAutofit/>
          </a:bodyPr>
          <a:lstStyle/>
          <a:p>
            <a:pPr lvl="0">
              <a:spcBef>
                <a:spcPts val="0"/>
              </a:spcBef>
              <a:buNone/>
            </a:pPr>
            <a:r>
              <a:rPr b="1" lang="en-US"/>
              <a:t>8</a:t>
            </a:r>
          </a:p>
        </p:txBody>
      </p:sp>
      <p:sp>
        <p:nvSpPr>
          <p:cNvPr id="265" name="Shape 265"/>
          <p:cNvSpPr txBox="1"/>
          <p:nvPr/>
        </p:nvSpPr>
        <p:spPr>
          <a:xfrm>
            <a:off x="2329925" y="5567650"/>
            <a:ext cx="317400" cy="390299"/>
          </a:xfrm>
          <a:prstGeom prst="rect">
            <a:avLst/>
          </a:prstGeom>
          <a:noFill/>
          <a:ln>
            <a:noFill/>
          </a:ln>
        </p:spPr>
        <p:txBody>
          <a:bodyPr anchorCtr="0" anchor="t" bIns="91425" lIns="91425" rIns="91425" tIns="91425">
            <a:noAutofit/>
          </a:bodyPr>
          <a:lstStyle/>
          <a:p>
            <a:pPr lvl="0" rtl="0">
              <a:spcBef>
                <a:spcPts val="0"/>
              </a:spcBef>
              <a:buNone/>
            </a:pPr>
            <a:r>
              <a:rPr b="1" lang="en-US"/>
              <a:t>5</a:t>
            </a:r>
          </a:p>
        </p:txBody>
      </p:sp>
      <p:sp>
        <p:nvSpPr>
          <p:cNvPr id="266" name="Shape 266"/>
          <p:cNvSpPr txBox="1"/>
          <p:nvPr/>
        </p:nvSpPr>
        <p:spPr>
          <a:xfrm>
            <a:off x="3284525" y="5470575"/>
            <a:ext cx="317400" cy="390299"/>
          </a:xfrm>
          <a:prstGeom prst="rect">
            <a:avLst/>
          </a:prstGeom>
          <a:noFill/>
          <a:ln>
            <a:noFill/>
          </a:ln>
        </p:spPr>
        <p:txBody>
          <a:bodyPr anchorCtr="0" anchor="t" bIns="91425" lIns="91425" rIns="91425" tIns="91425">
            <a:noAutofit/>
          </a:bodyPr>
          <a:lstStyle/>
          <a:p>
            <a:pPr lvl="0" rtl="0">
              <a:spcBef>
                <a:spcPts val="0"/>
              </a:spcBef>
              <a:buNone/>
            </a:pPr>
            <a:r>
              <a:rPr b="1" lang="en-US"/>
              <a:t>6</a:t>
            </a:r>
          </a:p>
        </p:txBody>
      </p:sp>
      <p:sp>
        <p:nvSpPr>
          <p:cNvPr id="267" name="Shape 267"/>
          <p:cNvSpPr txBox="1"/>
          <p:nvPr/>
        </p:nvSpPr>
        <p:spPr>
          <a:xfrm>
            <a:off x="4138575" y="5247000"/>
            <a:ext cx="387599" cy="390299"/>
          </a:xfrm>
          <a:prstGeom prst="rect">
            <a:avLst/>
          </a:prstGeom>
          <a:noFill/>
          <a:ln>
            <a:noFill/>
          </a:ln>
        </p:spPr>
        <p:txBody>
          <a:bodyPr anchorCtr="0" anchor="t" bIns="91425" lIns="91425" rIns="91425" tIns="91425">
            <a:noAutofit/>
          </a:bodyPr>
          <a:lstStyle/>
          <a:p>
            <a:pPr lvl="0" rtl="0">
              <a:spcBef>
                <a:spcPts val="0"/>
              </a:spcBef>
              <a:buNone/>
            </a:pPr>
            <a:r>
              <a:rPr b="1" lang="en-US"/>
              <a:t>12</a:t>
            </a:r>
          </a:p>
        </p:txBody>
      </p:sp>
      <p:sp>
        <p:nvSpPr>
          <p:cNvPr id="268" name="Shape 268"/>
          <p:cNvSpPr txBox="1"/>
          <p:nvPr/>
        </p:nvSpPr>
        <p:spPr>
          <a:xfrm>
            <a:off x="5120675" y="5102800"/>
            <a:ext cx="387599" cy="390299"/>
          </a:xfrm>
          <a:prstGeom prst="rect">
            <a:avLst/>
          </a:prstGeom>
          <a:noFill/>
          <a:ln>
            <a:noFill/>
          </a:ln>
        </p:spPr>
        <p:txBody>
          <a:bodyPr anchorCtr="0" anchor="t" bIns="91425" lIns="91425" rIns="91425" tIns="91425">
            <a:noAutofit/>
          </a:bodyPr>
          <a:lstStyle/>
          <a:p>
            <a:pPr lvl="0" rtl="0">
              <a:spcBef>
                <a:spcPts val="0"/>
              </a:spcBef>
              <a:buNone/>
            </a:pPr>
            <a:r>
              <a:rPr b="1" lang="en-US"/>
              <a:t>12</a:t>
            </a:r>
          </a:p>
        </p:txBody>
      </p:sp>
      <p:sp>
        <p:nvSpPr>
          <p:cNvPr id="269" name="Shape 269"/>
          <p:cNvSpPr txBox="1"/>
          <p:nvPr/>
        </p:nvSpPr>
        <p:spPr>
          <a:xfrm>
            <a:off x="6039550" y="5004075"/>
            <a:ext cx="387599" cy="390299"/>
          </a:xfrm>
          <a:prstGeom prst="rect">
            <a:avLst/>
          </a:prstGeom>
          <a:noFill/>
          <a:ln>
            <a:noFill/>
          </a:ln>
        </p:spPr>
        <p:txBody>
          <a:bodyPr anchorCtr="0" anchor="t" bIns="91425" lIns="91425" rIns="91425" tIns="91425">
            <a:noAutofit/>
          </a:bodyPr>
          <a:lstStyle/>
          <a:p>
            <a:pPr lvl="0" rtl="0">
              <a:spcBef>
                <a:spcPts val="0"/>
              </a:spcBef>
              <a:buNone/>
            </a:pPr>
            <a:r>
              <a:rPr b="1" lang="en-US"/>
              <a:t>17</a:t>
            </a:r>
          </a:p>
        </p:txBody>
      </p:sp>
      <p:sp>
        <p:nvSpPr>
          <p:cNvPr id="270" name="Shape 270"/>
          <p:cNvSpPr txBox="1"/>
          <p:nvPr/>
        </p:nvSpPr>
        <p:spPr>
          <a:xfrm>
            <a:off x="7040000" y="4338150"/>
            <a:ext cx="317400" cy="390299"/>
          </a:xfrm>
          <a:prstGeom prst="rect">
            <a:avLst/>
          </a:prstGeom>
          <a:noFill/>
          <a:ln>
            <a:noFill/>
          </a:ln>
        </p:spPr>
        <p:txBody>
          <a:bodyPr anchorCtr="0" anchor="t" bIns="91425" lIns="91425" rIns="91425" tIns="91425">
            <a:noAutofit/>
          </a:bodyPr>
          <a:lstStyle/>
          <a:p>
            <a:pPr lvl="0" rtl="0">
              <a:spcBef>
                <a:spcPts val="0"/>
              </a:spcBef>
              <a:buNone/>
            </a:pPr>
            <a:r>
              <a:rPr b="1" lang="en-US"/>
              <a:t>5</a:t>
            </a:r>
          </a:p>
        </p:txBody>
      </p:sp>
      <p:sp>
        <p:nvSpPr>
          <p:cNvPr id="271" name="Shape 271"/>
          <p:cNvSpPr txBox="1"/>
          <p:nvPr/>
        </p:nvSpPr>
        <p:spPr>
          <a:xfrm>
            <a:off x="7855150" y="2949425"/>
            <a:ext cx="387599" cy="390299"/>
          </a:xfrm>
          <a:prstGeom prst="rect">
            <a:avLst/>
          </a:prstGeom>
          <a:noFill/>
          <a:ln>
            <a:noFill/>
          </a:ln>
        </p:spPr>
        <p:txBody>
          <a:bodyPr anchorCtr="0" anchor="t" bIns="91425" lIns="91425" rIns="91425" tIns="91425">
            <a:noAutofit/>
          </a:bodyPr>
          <a:lstStyle/>
          <a:p>
            <a:pPr lvl="0" rtl="0">
              <a:spcBef>
                <a:spcPts val="0"/>
              </a:spcBef>
              <a:buNone/>
            </a:pPr>
            <a:r>
              <a:rPr b="1" lang="en-US"/>
              <a:t>15</a:t>
            </a:r>
          </a:p>
        </p:txBody>
      </p:sp>
      <p:sp>
        <p:nvSpPr>
          <p:cNvPr id="272" name="Shape 272"/>
          <p:cNvSpPr txBox="1"/>
          <p:nvPr/>
        </p:nvSpPr>
        <p:spPr>
          <a:xfrm>
            <a:off x="8835675" y="1922100"/>
            <a:ext cx="387599" cy="390299"/>
          </a:xfrm>
          <a:prstGeom prst="rect">
            <a:avLst/>
          </a:prstGeom>
          <a:noFill/>
          <a:ln>
            <a:noFill/>
          </a:ln>
        </p:spPr>
        <p:txBody>
          <a:bodyPr anchorCtr="0" anchor="t" bIns="91425" lIns="91425" rIns="91425" tIns="91425">
            <a:noAutofit/>
          </a:bodyPr>
          <a:lstStyle/>
          <a:p>
            <a:pPr lvl="0" rtl="0">
              <a:spcBef>
                <a:spcPts val="0"/>
              </a:spcBef>
              <a:buNone/>
            </a:pPr>
            <a:r>
              <a:rPr b="1" lang="en-US"/>
              <a:t>8</a:t>
            </a:r>
          </a:p>
        </p:txBody>
      </p:sp>
      <p:sp>
        <p:nvSpPr>
          <p:cNvPr id="273" name="Shape 273"/>
          <p:cNvSpPr txBox="1"/>
          <p:nvPr>
            <p:ph type="title"/>
          </p:nvPr>
        </p:nvSpPr>
        <p:spPr>
          <a:xfrm>
            <a:off x="543225" y="0"/>
            <a:ext cx="105155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lang="en-US" sz="3600">
                <a:latin typeface="Rokkitt"/>
                <a:ea typeface="Rokkitt"/>
                <a:cs typeface="Rokkitt"/>
                <a:sym typeface="Rokkitt"/>
              </a:rPr>
              <a:t>Number of followers by Distributors</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543225" y="0"/>
            <a:ext cx="105155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lang="en-US" sz="3600">
                <a:latin typeface="Rokkitt"/>
                <a:ea typeface="Rokkitt"/>
                <a:cs typeface="Rokkitt"/>
                <a:sym typeface="Rokkitt"/>
              </a:rPr>
              <a:t>Words associated with Positive and Negative Tweets</a:t>
            </a:r>
          </a:p>
        </p:txBody>
      </p:sp>
      <p:pic>
        <p:nvPicPr>
          <p:cNvPr id="279" name="Shape 279"/>
          <p:cNvPicPr preferRelativeResize="0"/>
          <p:nvPr/>
        </p:nvPicPr>
        <p:blipFill>
          <a:blip r:embed="rId3">
            <a:alphaModFix/>
          </a:blip>
          <a:stretch>
            <a:fillRect/>
          </a:stretch>
        </p:blipFill>
        <p:spPr>
          <a:xfrm>
            <a:off x="1579574" y="1184050"/>
            <a:ext cx="8179700" cy="5314726"/>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pic>
        <p:nvPicPr>
          <p:cNvPr id="284" name="Shape 284"/>
          <p:cNvPicPr preferRelativeResize="0"/>
          <p:nvPr/>
        </p:nvPicPr>
        <p:blipFill>
          <a:blip r:embed="rId3">
            <a:alphaModFix/>
          </a:blip>
          <a:stretch>
            <a:fillRect/>
          </a:stretch>
        </p:blipFill>
        <p:spPr>
          <a:xfrm>
            <a:off x="1542300" y="1325700"/>
            <a:ext cx="8517448" cy="4949300"/>
          </a:xfrm>
          <a:prstGeom prst="rect">
            <a:avLst/>
          </a:prstGeom>
          <a:noFill/>
          <a:ln>
            <a:noFill/>
          </a:ln>
        </p:spPr>
      </p:pic>
      <p:sp>
        <p:nvSpPr>
          <p:cNvPr id="285" name="Shape 285"/>
          <p:cNvSpPr txBox="1"/>
          <p:nvPr>
            <p:ph type="title"/>
          </p:nvPr>
        </p:nvSpPr>
        <p:spPr>
          <a:xfrm>
            <a:off x="543225" y="0"/>
            <a:ext cx="105155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lang="en-US" sz="3600">
                <a:latin typeface="Rokkitt"/>
                <a:ea typeface="Rokkitt"/>
                <a:cs typeface="Rokkitt"/>
                <a:sym typeface="Rokkitt"/>
              </a:rPr>
              <a:t>Sentiment Analysis for the new StarWars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pic>
        <p:nvPicPr>
          <p:cNvPr id="95" name="Shape 95"/>
          <p:cNvPicPr preferRelativeResize="0"/>
          <p:nvPr/>
        </p:nvPicPr>
        <p:blipFill>
          <a:blip r:embed="rId3">
            <a:alphaModFix/>
          </a:blip>
          <a:stretch>
            <a:fillRect/>
          </a:stretch>
        </p:blipFill>
        <p:spPr>
          <a:xfrm>
            <a:off x="-764700" y="730562"/>
            <a:ext cx="6816195" cy="5396874"/>
          </a:xfrm>
          <a:prstGeom prst="rect">
            <a:avLst/>
          </a:prstGeom>
          <a:noFill/>
          <a:ln>
            <a:noFill/>
          </a:ln>
        </p:spPr>
      </p:pic>
      <p:sp>
        <p:nvSpPr>
          <p:cNvPr id="96" name="Shape 96"/>
          <p:cNvSpPr/>
          <p:nvPr/>
        </p:nvSpPr>
        <p:spPr>
          <a:xfrm rot="10800000">
            <a:off x="9855225" y="1759167"/>
            <a:ext cx="2006399" cy="1970100"/>
          </a:xfrm>
          <a:prstGeom prst="teardrop">
            <a:avLst>
              <a:gd fmla="val 100000" name="adj"/>
            </a:avLst>
          </a:prstGeom>
          <a:gradFill>
            <a:gsLst>
              <a:gs pos="0">
                <a:srgbClr val="489BE7"/>
              </a:gs>
              <a:gs pos="100000">
                <a:srgbClr val="91CCFF"/>
              </a:gs>
            </a:gsLst>
            <a:lin ang="16200000" scaled="0"/>
          </a:gradFill>
          <a:ln cap="flat" cmpd="sng" w="9525">
            <a:solidFill>
              <a:srgbClr val="5597D3"/>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97" name="Shape 97"/>
          <p:cNvSpPr/>
          <p:nvPr/>
        </p:nvSpPr>
        <p:spPr>
          <a:xfrm flipH="1">
            <a:off x="7028053" y="3780889"/>
            <a:ext cx="601799" cy="590999"/>
          </a:xfrm>
          <a:prstGeom prst="teardrop">
            <a:avLst>
              <a:gd fmla="val 100000" name="adj"/>
            </a:avLst>
          </a:prstGeom>
          <a:gradFill>
            <a:gsLst>
              <a:gs pos="0">
                <a:srgbClr val="489BE7"/>
              </a:gs>
              <a:gs pos="100000">
                <a:srgbClr val="91CCFF"/>
              </a:gs>
            </a:gsLst>
            <a:lin ang="16200000" scaled="0"/>
          </a:gradFill>
          <a:ln cap="flat" cmpd="sng" w="9525">
            <a:solidFill>
              <a:srgbClr val="5597D3"/>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98" name="Shape 98"/>
          <p:cNvSpPr/>
          <p:nvPr/>
        </p:nvSpPr>
        <p:spPr>
          <a:xfrm flipH="1">
            <a:off x="8736385" y="3763050"/>
            <a:ext cx="1504800" cy="1477500"/>
          </a:xfrm>
          <a:prstGeom prst="teardrop">
            <a:avLst>
              <a:gd fmla="val 100000" name="adj"/>
            </a:avLst>
          </a:prstGeom>
          <a:gradFill>
            <a:gsLst>
              <a:gs pos="0">
                <a:srgbClr val="489BE7"/>
              </a:gs>
              <a:gs pos="100000">
                <a:srgbClr val="91CCFF"/>
              </a:gs>
            </a:gsLst>
            <a:lin ang="16200000" scaled="0"/>
          </a:gradFill>
          <a:ln cap="flat" cmpd="sng" w="9525">
            <a:solidFill>
              <a:srgbClr val="5597D3"/>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99" name="Shape 99"/>
          <p:cNvSpPr/>
          <p:nvPr/>
        </p:nvSpPr>
        <p:spPr>
          <a:xfrm rot="10800000">
            <a:off x="7751395" y="2646616"/>
            <a:ext cx="1103399" cy="1083600"/>
          </a:xfrm>
          <a:prstGeom prst="teardrop">
            <a:avLst>
              <a:gd fmla="val 100000" name="adj"/>
            </a:avLst>
          </a:prstGeom>
          <a:gradFill>
            <a:gsLst>
              <a:gs pos="0">
                <a:srgbClr val="489BE7"/>
              </a:gs>
              <a:gs pos="100000">
                <a:srgbClr val="91CCFF"/>
              </a:gs>
            </a:gsLst>
            <a:lin ang="16200000" scaled="0"/>
          </a:gradFill>
          <a:ln cap="flat" cmpd="sng" w="9525">
            <a:solidFill>
              <a:srgbClr val="5597D3"/>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00" name="Shape 100"/>
          <p:cNvSpPr txBox="1"/>
          <p:nvPr/>
        </p:nvSpPr>
        <p:spPr>
          <a:xfrm>
            <a:off x="10114683" y="2284529"/>
            <a:ext cx="1507199" cy="833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US" sz="4800" u="none" cap="none" strike="noStrike">
                <a:solidFill>
                  <a:srgbClr val="000000"/>
                </a:solidFill>
                <a:latin typeface="Arial"/>
                <a:ea typeface="Arial"/>
                <a:cs typeface="Arial"/>
                <a:sym typeface="Arial"/>
              </a:rPr>
              <a:t>11</a:t>
            </a:r>
            <a:r>
              <a:rPr b="1" lang="en-US" sz="4800"/>
              <a:t>M</a:t>
            </a:r>
          </a:p>
        </p:txBody>
      </p:sp>
      <p:sp>
        <p:nvSpPr>
          <p:cNvPr id="101" name="Shape 101"/>
          <p:cNvSpPr txBox="1"/>
          <p:nvPr/>
        </p:nvSpPr>
        <p:spPr>
          <a:xfrm>
            <a:off x="9014067" y="4046109"/>
            <a:ext cx="1507199" cy="33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US" sz="4000" u="none" cap="none" strike="noStrike">
                <a:solidFill>
                  <a:srgbClr val="000000"/>
                </a:solidFill>
                <a:latin typeface="Arial"/>
                <a:ea typeface="Arial"/>
                <a:cs typeface="Arial"/>
                <a:sym typeface="Arial"/>
              </a:rPr>
              <a:t>8</a:t>
            </a:r>
            <a:r>
              <a:rPr b="1" lang="en-US" sz="4000"/>
              <a:t>M</a:t>
            </a:r>
          </a:p>
        </p:txBody>
      </p:sp>
      <p:sp>
        <p:nvSpPr>
          <p:cNvPr id="102" name="Shape 102"/>
          <p:cNvSpPr txBox="1"/>
          <p:nvPr/>
        </p:nvSpPr>
        <p:spPr>
          <a:xfrm>
            <a:off x="7066649" y="3900301"/>
            <a:ext cx="822300" cy="33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rPr b="1" lang="en-US"/>
              <a:t>0.3M</a:t>
            </a:r>
          </a:p>
        </p:txBody>
      </p:sp>
      <p:sp>
        <p:nvSpPr>
          <p:cNvPr id="103" name="Shape 103"/>
          <p:cNvSpPr txBox="1"/>
          <p:nvPr/>
        </p:nvSpPr>
        <p:spPr>
          <a:xfrm>
            <a:off x="7910510" y="2928215"/>
            <a:ext cx="884700" cy="428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US" sz="3200" u="none" cap="none" strike="noStrike">
                <a:solidFill>
                  <a:srgbClr val="000000"/>
                </a:solidFill>
                <a:latin typeface="Arial"/>
                <a:ea typeface="Arial"/>
                <a:cs typeface="Arial"/>
                <a:sym typeface="Arial"/>
              </a:rPr>
              <a:t>6</a:t>
            </a:r>
            <a:r>
              <a:rPr b="1" lang="en-US" sz="3200"/>
              <a:t>M</a:t>
            </a:r>
          </a:p>
          <a:p>
            <a:pPr indent="0" lvl="0" marL="0" marR="0" rtl="0" algn="l">
              <a:lnSpc>
                <a:spcPct val="100000"/>
              </a:lnSpc>
              <a:spcBef>
                <a:spcPts val="0"/>
              </a:spcBef>
              <a:spcAft>
                <a:spcPts val="0"/>
              </a:spcAft>
              <a:buClr>
                <a:srgbClr val="000000"/>
              </a:buClr>
              <a:buFont typeface="Arial"/>
              <a:buNone/>
            </a:pPr>
            <a:r>
              <a:t/>
            </a:r>
            <a:endParaRPr b="1" i="0" sz="3000" u="none" cap="none" strike="noStrike">
              <a:solidFill>
                <a:srgbClr val="000000"/>
              </a:solidFill>
              <a:latin typeface="Arial"/>
              <a:ea typeface="Arial"/>
              <a:cs typeface="Arial"/>
              <a:sym typeface="Arial"/>
            </a:endParaRPr>
          </a:p>
        </p:txBody>
      </p:sp>
      <p:sp>
        <p:nvSpPr>
          <p:cNvPr id="104" name="Shape 104"/>
          <p:cNvSpPr txBox="1"/>
          <p:nvPr/>
        </p:nvSpPr>
        <p:spPr>
          <a:xfrm>
            <a:off x="6667448" y="4540243"/>
            <a:ext cx="1384499" cy="5637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No. of tweets</a:t>
            </a:r>
          </a:p>
          <a:p>
            <a:pPr lvl="0" rtl="0">
              <a:spcBef>
                <a:spcPts val="0"/>
              </a:spcBef>
              <a:buClr>
                <a:schemeClr val="dk1"/>
              </a:buClr>
              <a:buFont typeface="Arial"/>
              <a:buNone/>
            </a:pPr>
            <a:r>
              <a:rPr lang="en-US">
                <a:solidFill>
                  <a:schemeClr val="dk1"/>
                </a:solidFill>
              </a:rPr>
              <a:t>     291,527</a:t>
            </a:r>
          </a:p>
        </p:txBody>
      </p:sp>
      <p:sp>
        <p:nvSpPr>
          <p:cNvPr id="105" name="Shape 105"/>
          <p:cNvSpPr txBox="1"/>
          <p:nvPr/>
        </p:nvSpPr>
        <p:spPr>
          <a:xfrm>
            <a:off x="7578870" y="2094983"/>
            <a:ext cx="1716600" cy="5909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No. of favorites</a:t>
            </a:r>
          </a:p>
          <a:p>
            <a:pPr lvl="0" rtl="0">
              <a:spcBef>
                <a:spcPts val="0"/>
              </a:spcBef>
              <a:buClr>
                <a:schemeClr val="dk1"/>
              </a:buClr>
              <a:buFont typeface="Arial"/>
              <a:buNone/>
            </a:pPr>
            <a:r>
              <a:rPr lang="en-US">
                <a:solidFill>
                  <a:schemeClr val="dk1"/>
                </a:solidFill>
              </a:rPr>
              <a:t>      6,384,445</a:t>
            </a:r>
          </a:p>
          <a:p>
            <a:pPr indent="0" lvl="0" marL="0" marR="0" rtl="0" algn="l">
              <a:lnSpc>
                <a:spcPct val="100000"/>
              </a:lnSpc>
              <a:spcBef>
                <a:spcPts val="0"/>
              </a:spcBef>
              <a:spcAft>
                <a:spcPts val="0"/>
              </a:spcAft>
              <a:buClr>
                <a:srgbClr val="000000"/>
              </a:buClr>
              <a:buFont typeface="Arial"/>
              <a:buNone/>
            </a:pPr>
            <a:r>
              <a:t/>
            </a:r>
            <a:endParaRPr/>
          </a:p>
        </p:txBody>
      </p:sp>
      <p:sp>
        <p:nvSpPr>
          <p:cNvPr id="106" name="Shape 106"/>
          <p:cNvSpPr txBox="1"/>
          <p:nvPr/>
        </p:nvSpPr>
        <p:spPr>
          <a:xfrm>
            <a:off x="10105918" y="1178325"/>
            <a:ext cx="1504800" cy="5637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No. of followers</a:t>
            </a:r>
          </a:p>
          <a:p>
            <a:pPr lvl="0" rtl="0">
              <a:spcBef>
                <a:spcPts val="0"/>
              </a:spcBef>
              <a:buClr>
                <a:schemeClr val="dk1"/>
              </a:buClr>
              <a:buFont typeface="Arial"/>
              <a:buNone/>
            </a:pPr>
            <a:r>
              <a:rPr lang="en-US">
                <a:solidFill>
                  <a:schemeClr val="dk1"/>
                </a:solidFill>
              </a:rPr>
              <a:t>     11,591,814</a:t>
            </a:r>
          </a:p>
        </p:txBody>
      </p:sp>
      <p:sp>
        <p:nvSpPr>
          <p:cNvPr id="107" name="Shape 107"/>
          <p:cNvSpPr txBox="1"/>
          <p:nvPr/>
        </p:nvSpPr>
        <p:spPr>
          <a:xfrm>
            <a:off x="8736317" y="5388175"/>
            <a:ext cx="1504800" cy="5637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No. of </a:t>
            </a:r>
            <a:r>
              <a:rPr lang="en-US"/>
              <a:t>r</a:t>
            </a:r>
            <a:r>
              <a:rPr b="0" i="0" lang="en-US" sz="1400" u="none" cap="none" strike="noStrike">
                <a:solidFill>
                  <a:srgbClr val="000000"/>
                </a:solidFill>
                <a:latin typeface="Arial"/>
                <a:ea typeface="Arial"/>
                <a:cs typeface="Arial"/>
                <a:sym typeface="Arial"/>
              </a:rPr>
              <a:t>eweets</a:t>
            </a:r>
          </a:p>
          <a:p>
            <a:pPr lvl="0" rtl="0">
              <a:spcBef>
                <a:spcPts val="0"/>
              </a:spcBef>
              <a:buClr>
                <a:schemeClr val="dk1"/>
              </a:buClr>
              <a:buFont typeface="Arial"/>
              <a:buNone/>
            </a:pPr>
            <a:r>
              <a:rPr lang="en-US">
                <a:solidFill>
                  <a:schemeClr val="dk1"/>
                </a:solidFill>
              </a:rPr>
              <a:t>     8,636,743</a:t>
            </a:r>
          </a:p>
          <a:p>
            <a:pPr indent="0" lvl="0" marL="0" marR="0" rtl="0" algn="l">
              <a:lnSpc>
                <a:spcPct val="100000"/>
              </a:lnSpc>
              <a:spcBef>
                <a:spcPts val="0"/>
              </a:spcBef>
              <a:spcAft>
                <a:spcPts val="0"/>
              </a:spcAft>
              <a:buClr>
                <a:srgbClr val="000000"/>
              </a:buClr>
              <a:buFont typeface="Arial"/>
              <a:buNone/>
            </a:pPr>
            <a:r>
              <a:t/>
            </a:r>
            <a:endParaRPr/>
          </a:p>
        </p:txBody>
      </p:sp>
      <p:cxnSp>
        <p:nvCxnSpPr>
          <p:cNvPr id="108" name="Shape 108"/>
          <p:cNvCxnSpPr/>
          <p:nvPr/>
        </p:nvCxnSpPr>
        <p:spPr>
          <a:xfrm>
            <a:off x="6440991" y="3762978"/>
            <a:ext cx="5414999" cy="0"/>
          </a:xfrm>
          <a:prstGeom prst="straightConnector1">
            <a:avLst/>
          </a:prstGeom>
          <a:noFill/>
          <a:ln cap="flat" cmpd="sng" w="38100">
            <a:solidFill>
              <a:schemeClr val="accent5"/>
            </a:solidFill>
            <a:prstDash val="solid"/>
            <a:round/>
            <a:headEnd len="med" w="med" type="none"/>
            <a:tailEnd len="med" w="med" type="none"/>
          </a:ln>
        </p:spPr>
      </p:cxnSp>
      <p:sp>
        <p:nvSpPr>
          <p:cNvPr id="109" name="Shape 109"/>
          <p:cNvSpPr txBox="1"/>
          <p:nvPr>
            <p:ph type="title"/>
          </p:nvPr>
        </p:nvSpPr>
        <p:spPr>
          <a:xfrm>
            <a:off x="580100" y="0"/>
            <a:ext cx="10515599" cy="1325700"/>
          </a:xfrm>
          <a:prstGeom prst="rect">
            <a:avLst/>
          </a:prstGeom>
          <a:noFill/>
          <a:ln>
            <a:noFill/>
          </a:ln>
        </p:spPr>
        <p:txBody>
          <a:bodyPr anchorCtr="0" anchor="ctr" bIns="45700" lIns="91425" rIns="91425" tIns="45700">
            <a:noAutofit/>
          </a:bodyPr>
          <a:lstStyle/>
          <a:p>
            <a:pPr lvl="0" rtl="0">
              <a:spcBef>
                <a:spcPts val="0"/>
              </a:spcBef>
              <a:buClr>
                <a:schemeClr val="dk1"/>
              </a:buClr>
              <a:buSzPct val="25000"/>
              <a:buFont typeface="Calibri"/>
              <a:buNone/>
            </a:pPr>
            <a:r>
              <a:rPr lang="en-US" sz="3600">
                <a:latin typeface="Rokkitt"/>
                <a:ea typeface="Rokkitt"/>
                <a:cs typeface="Rokkitt"/>
                <a:sym typeface="Rokkitt"/>
              </a:rPr>
              <a:t>Number of Official Movie Twitter Accounts Over Time</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idx="2" type="body"/>
          </p:nvPr>
        </p:nvSpPr>
        <p:spPr>
          <a:xfrm>
            <a:off x="6172200" y="1825625"/>
            <a:ext cx="5181600" cy="4351338"/>
          </a:xfrm>
          <a:prstGeom prst="rect">
            <a:avLst/>
          </a:prstGeom>
          <a:noFill/>
          <a:ln>
            <a:noFill/>
          </a:ln>
        </p:spPr>
        <p:txBody>
          <a:bodyPr anchorCtr="0" anchor="t" bIns="91425" lIns="91425" rIns="91425" tIns="91425">
            <a:noAutofit/>
          </a:bodyPr>
          <a:lstStyle/>
          <a:p>
            <a:pPr indent="-50800" lvl="0" marL="228600" marR="0" rtl="0" algn="l">
              <a:lnSpc>
                <a:spcPct val="90000"/>
              </a:lnSpc>
              <a:spcBef>
                <a:spcPts val="0"/>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pic>
        <p:nvPicPr>
          <p:cNvPr id="291" name="Shape 291"/>
          <p:cNvPicPr preferRelativeResize="0"/>
          <p:nvPr/>
        </p:nvPicPr>
        <p:blipFill>
          <a:blip r:embed="rId3">
            <a:alphaModFix/>
          </a:blip>
          <a:stretch>
            <a:fillRect/>
          </a:stretch>
        </p:blipFill>
        <p:spPr>
          <a:xfrm>
            <a:off x="838200" y="1480900"/>
            <a:ext cx="9349802" cy="5040825"/>
          </a:xfrm>
          <a:prstGeom prst="rect">
            <a:avLst/>
          </a:prstGeom>
          <a:noFill/>
          <a:ln>
            <a:noFill/>
          </a:ln>
        </p:spPr>
      </p:pic>
      <p:sp>
        <p:nvSpPr>
          <p:cNvPr id="292" name="Shape 292"/>
          <p:cNvSpPr txBox="1"/>
          <p:nvPr>
            <p:ph type="title"/>
          </p:nvPr>
        </p:nvSpPr>
        <p:spPr>
          <a:xfrm>
            <a:off x="543225" y="0"/>
            <a:ext cx="105155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lang="en-US" sz="3600">
                <a:latin typeface="Rokkitt"/>
                <a:ea typeface="Rokkitt"/>
                <a:cs typeface="Rokkitt"/>
                <a:sym typeface="Rokkitt"/>
              </a:rPr>
              <a:t>Sentiment Analysis of Twitter Keywords</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idx="2" type="body"/>
          </p:nvPr>
        </p:nvSpPr>
        <p:spPr>
          <a:xfrm>
            <a:off x="6172200" y="1825625"/>
            <a:ext cx="5181600" cy="4351338"/>
          </a:xfrm>
          <a:prstGeom prst="rect">
            <a:avLst/>
          </a:prstGeom>
          <a:noFill/>
          <a:ln>
            <a:noFill/>
          </a:ln>
        </p:spPr>
        <p:txBody>
          <a:bodyPr anchorCtr="0" anchor="t" bIns="91425" lIns="91425" rIns="91425" tIns="91425">
            <a:noAutofit/>
          </a:bodyPr>
          <a:lstStyle/>
          <a:p>
            <a:pPr indent="-50800" lvl="0" marL="228600" marR="0" rtl="0" algn="l">
              <a:lnSpc>
                <a:spcPct val="90000"/>
              </a:lnSpc>
              <a:spcBef>
                <a:spcPts val="0"/>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sp>
        <p:nvSpPr>
          <p:cNvPr id="115" name="Shape 115"/>
          <p:cNvSpPr txBox="1"/>
          <p:nvPr>
            <p:ph type="title"/>
          </p:nvPr>
        </p:nvSpPr>
        <p:spPr>
          <a:xfrm>
            <a:off x="580100" y="0"/>
            <a:ext cx="10515599" cy="13257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spcAft>
                <a:spcPts val="0"/>
              </a:spcAft>
              <a:buClr>
                <a:schemeClr val="dk1"/>
              </a:buClr>
              <a:buSzPct val="25000"/>
              <a:buFont typeface="Calibri"/>
              <a:buNone/>
            </a:pPr>
            <a:r>
              <a:rPr b="0" i="0" lang="en-US" sz="3600" u="none" cap="none" strike="noStrike">
                <a:solidFill>
                  <a:schemeClr val="dk1"/>
                </a:solidFill>
                <a:latin typeface="Rokkitt"/>
                <a:ea typeface="Rokkitt"/>
                <a:cs typeface="Rokkitt"/>
                <a:sym typeface="Rokkitt"/>
              </a:rPr>
              <a:t>Data Sources</a:t>
            </a:r>
          </a:p>
        </p:txBody>
      </p:sp>
      <p:sp>
        <p:nvSpPr>
          <p:cNvPr id="116" name="Shape 116"/>
          <p:cNvSpPr txBox="1"/>
          <p:nvPr>
            <p:ph idx="1" type="body"/>
          </p:nvPr>
        </p:nvSpPr>
        <p:spPr>
          <a:xfrm>
            <a:off x="838200" y="1825625"/>
            <a:ext cx="5181600" cy="4351338"/>
          </a:xfrm>
          <a:prstGeom prst="rect">
            <a:avLst/>
          </a:prstGeom>
          <a:noFill/>
          <a:ln>
            <a:noFill/>
          </a:ln>
        </p:spPr>
        <p:txBody>
          <a:bodyPr anchorCtr="0" anchor="t" bIns="91425" lIns="91425" rIns="91425" tIns="91425">
            <a:noAutofit/>
          </a:bodyPr>
          <a:lstStyle/>
          <a:p>
            <a:pPr indent="-50800" lvl="0" marL="228600" marR="0" rtl="0" algn="l">
              <a:lnSpc>
                <a:spcPct val="90000"/>
              </a:lnSpc>
              <a:spcBef>
                <a:spcPts val="0"/>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pic>
        <p:nvPicPr>
          <p:cNvPr id="117" name="Shape 117"/>
          <p:cNvPicPr preferRelativeResize="0"/>
          <p:nvPr/>
        </p:nvPicPr>
        <p:blipFill rotWithShape="1">
          <a:blip r:embed="rId3">
            <a:alphaModFix/>
          </a:blip>
          <a:srcRect b="0" l="0" r="0" t="0"/>
          <a:stretch/>
        </p:blipFill>
        <p:spPr>
          <a:xfrm>
            <a:off x="6496525" y="1116775"/>
            <a:ext cx="1955399" cy="1955699"/>
          </a:xfrm>
          <a:prstGeom prst="rect">
            <a:avLst/>
          </a:prstGeom>
          <a:noFill/>
          <a:ln>
            <a:noFill/>
          </a:ln>
        </p:spPr>
      </p:pic>
      <p:sp>
        <p:nvSpPr>
          <p:cNvPr id="118" name="Shape 118"/>
          <p:cNvSpPr txBox="1"/>
          <p:nvPr/>
        </p:nvSpPr>
        <p:spPr>
          <a:xfrm>
            <a:off x="4146075" y="2025000"/>
            <a:ext cx="2350500" cy="523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the-numbers.com </a:t>
            </a:r>
          </a:p>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2015 top-grossing-movies</a:t>
            </a:r>
          </a:p>
        </p:txBody>
      </p:sp>
      <p:sp>
        <p:nvSpPr>
          <p:cNvPr id="119" name="Shape 119"/>
          <p:cNvSpPr txBox="1"/>
          <p:nvPr/>
        </p:nvSpPr>
        <p:spPr>
          <a:xfrm>
            <a:off x="1201650" y="4631900"/>
            <a:ext cx="1515899" cy="523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Twitter Archiver</a:t>
            </a:r>
          </a:p>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Search API</a:t>
            </a:r>
          </a:p>
        </p:txBody>
      </p:sp>
      <p:sp>
        <p:nvSpPr>
          <p:cNvPr id="120" name="Shape 120"/>
          <p:cNvSpPr txBox="1"/>
          <p:nvPr/>
        </p:nvSpPr>
        <p:spPr>
          <a:xfrm>
            <a:off x="7121659" y="4567939"/>
            <a:ext cx="2062199" cy="523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Twitter </a:t>
            </a:r>
          </a:p>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REST API</a:t>
            </a:r>
          </a:p>
        </p:txBody>
      </p:sp>
      <p:pic>
        <p:nvPicPr>
          <p:cNvPr id="121" name="Shape 121"/>
          <p:cNvPicPr preferRelativeResize="0"/>
          <p:nvPr/>
        </p:nvPicPr>
        <p:blipFill rotWithShape="1">
          <a:blip r:embed="rId4">
            <a:alphaModFix/>
          </a:blip>
          <a:srcRect b="0" l="0" r="0" t="0"/>
          <a:stretch/>
        </p:blipFill>
        <p:spPr>
          <a:xfrm>
            <a:off x="838200" y="1116776"/>
            <a:ext cx="3179999" cy="2775000"/>
          </a:xfrm>
          <a:prstGeom prst="rect">
            <a:avLst/>
          </a:prstGeom>
          <a:noFill/>
          <a:ln>
            <a:noFill/>
          </a:ln>
        </p:spPr>
      </p:pic>
      <p:pic>
        <p:nvPicPr>
          <p:cNvPr id="122" name="Shape 122"/>
          <p:cNvPicPr preferRelativeResize="0"/>
          <p:nvPr/>
        </p:nvPicPr>
        <p:blipFill rotWithShape="1">
          <a:blip r:embed="rId5">
            <a:alphaModFix/>
          </a:blip>
          <a:srcRect b="0" l="0" r="0" t="0"/>
          <a:stretch/>
        </p:blipFill>
        <p:spPr>
          <a:xfrm>
            <a:off x="8603223" y="3246801"/>
            <a:ext cx="2983799" cy="3293400"/>
          </a:xfrm>
          <a:prstGeom prst="rect">
            <a:avLst/>
          </a:prstGeom>
          <a:noFill/>
          <a:ln>
            <a:noFill/>
          </a:ln>
        </p:spPr>
      </p:pic>
      <p:pic>
        <p:nvPicPr>
          <p:cNvPr id="123" name="Shape 123"/>
          <p:cNvPicPr preferRelativeResize="0"/>
          <p:nvPr/>
        </p:nvPicPr>
        <p:blipFill>
          <a:blip r:embed="rId6">
            <a:alphaModFix/>
          </a:blip>
          <a:stretch>
            <a:fillRect/>
          </a:stretch>
        </p:blipFill>
        <p:spPr>
          <a:xfrm>
            <a:off x="2717550" y="4095600"/>
            <a:ext cx="3975125" cy="2081374"/>
          </a:xfrm>
          <a:prstGeom prst="rect">
            <a:avLst/>
          </a:prstGeom>
          <a:noFill/>
          <a:ln>
            <a:noFill/>
          </a:ln>
        </p:spPr>
      </p:pic>
      <p:sp>
        <p:nvSpPr>
          <p:cNvPr id="124" name="Shape 124"/>
          <p:cNvSpPr txBox="1"/>
          <p:nvPr/>
        </p:nvSpPr>
        <p:spPr>
          <a:xfrm>
            <a:off x="9183860" y="1928932"/>
            <a:ext cx="2062199" cy="523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IMDB</a:t>
            </a:r>
          </a:p>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Movie Ratings</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530950" y="0"/>
            <a:ext cx="10515599" cy="13257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spcAft>
                <a:spcPts val="0"/>
              </a:spcAft>
              <a:buClr>
                <a:schemeClr val="dk1"/>
              </a:buClr>
              <a:buSzPct val="25000"/>
              <a:buFont typeface="Calibri"/>
              <a:buNone/>
            </a:pPr>
            <a:r>
              <a:rPr b="0" i="0" lang="en-US" sz="3600" u="none" cap="none" strike="noStrike">
                <a:solidFill>
                  <a:schemeClr val="dk1"/>
                </a:solidFill>
                <a:latin typeface="Rokkitt"/>
                <a:ea typeface="Rokkitt"/>
                <a:cs typeface="Rokkitt"/>
                <a:sym typeface="Rokkitt"/>
              </a:rPr>
              <a:t>Questions </a:t>
            </a:r>
          </a:p>
        </p:txBody>
      </p:sp>
      <p:sp>
        <p:nvSpPr>
          <p:cNvPr id="130" name="Shape 130"/>
          <p:cNvSpPr txBox="1"/>
          <p:nvPr>
            <p:ph idx="1" type="body"/>
          </p:nvPr>
        </p:nvSpPr>
        <p:spPr>
          <a:xfrm>
            <a:off x="530950" y="1454725"/>
            <a:ext cx="11661000" cy="4697699"/>
          </a:xfrm>
          <a:prstGeom prst="rect">
            <a:avLst/>
          </a:prstGeom>
          <a:noFill/>
          <a:ln>
            <a:noFill/>
          </a:ln>
        </p:spPr>
        <p:txBody>
          <a:bodyPr anchorCtr="0" anchor="t" bIns="45700" lIns="91425" rIns="91425" tIns="45700">
            <a:noAutofit/>
          </a:bodyPr>
          <a:lstStyle/>
          <a:p>
            <a:pPr indent="-228600" lvl="0" marL="457200" marR="0" rtl="0" algn="l">
              <a:lnSpc>
                <a:spcPct val="90000"/>
              </a:lnSpc>
              <a:spcBef>
                <a:spcPts val="0"/>
              </a:spcBef>
              <a:spcAft>
                <a:spcPts val="0"/>
              </a:spcAft>
              <a:buFont typeface="Calibri"/>
              <a:buAutoNum type="arabicPeriod"/>
            </a:pPr>
            <a:r>
              <a:rPr lang="en-US"/>
              <a:t>What are the most frequently used </a:t>
            </a:r>
            <a:r>
              <a:rPr b="1" lang="en-US"/>
              <a:t>words</a:t>
            </a:r>
            <a:r>
              <a:rPr lang="en-US"/>
              <a:t>? top 10 </a:t>
            </a:r>
            <a:r>
              <a:rPr b="1" lang="en-US"/>
              <a:t>hashtags</a:t>
            </a:r>
            <a:r>
              <a:rPr lang="en-US"/>
              <a:t>?</a:t>
            </a:r>
          </a:p>
          <a:p>
            <a:pPr indent="0" lvl="0" marL="0" marR="0" rtl="0" algn="l">
              <a:lnSpc>
                <a:spcPct val="90000"/>
              </a:lnSpc>
              <a:spcBef>
                <a:spcPts val="0"/>
              </a:spcBef>
              <a:spcAft>
                <a:spcPts val="0"/>
              </a:spcAft>
              <a:buNone/>
            </a:pPr>
            <a:r>
              <a:t/>
            </a:r>
            <a:endParaRPr/>
          </a:p>
          <a:p>
            <a:pPr indent="-228600" lvl="0" marL="457200" rtl="0">
              <a:spcBef>
                <a:spcPts val="0"/>
              </a:spcBef>
              <a:buFont typeface="Calibri"/>
              <a:buAutoNum type="arabicPeriod"/>
            </a:pPr>
            <a:r>
              <a:rPr lang="en-US"/>
              <a:t>How are Twitter/IMDB account features related to </a:t>
            </a:r>
            <a:r>
              <a:rPr b="1" lang="en-US"/>
              <a:t>Box office performance</a:t>
            </a:r>
            <a:r>
              <a:rPr lang="en-US"/>
              <a:t>?</a:t>
            </a:r>
          </a:p>
          <a:p>
            <a:pPr indent="0" lvl="0" marL="0" rtl="0">
              <a:spcBef>
                <a:spcPts val="0"/>
              </a:spcBef>
              <a:buNone/>
            </a:pPr>
            <a:r>
              <a:t/>
            </a:r>
            <a:endParaRPr/>
          </a:p>
          <a:p>
            <a:pPr indent="-228600" lvl="0" marL="457200" rtl="0">
              <a:spcBef>
                <a:spcPts val="0"/>
              </a:spcBef>
              <a:buFont typeface="Calibri"/>
              <a:buAutoNum type="arabicPeriod"/>
            </a:pPr>
            <a:r>
              <a:rPr b="0" i="0" lang="en-US" sz="2800" u="none" cap="none" strike="noStrike">
                <a:solidFill>
                  <a:schemeClr val="dk1"/>
                </a:solidFill>
              </a:rPr>
              <a:t>What are </a:t>
            </a:r>
            <a:r>
              <a:rPr lang="en-US"/>
              <a:t>the different </a:t>
            </a:r>
            <a:r>
              <a:rPr b="1" i="0" lang="en-US" sz="2800" u="none" cap="none" strike="noStrike">
                <a:solidFill>
                  <a:schemeClr val="dk1"/>
                </a:solidFill>
              </a:rPr>
              <a:t>promotion styles</a:t>
            </a:r>
            <a:r>
              <a:rPr b="0" i="0" lang="en-US" sz="2800" u="none" cap="none" strike="noStrike">
                <a:solidFill>
                  <a:schemeClr val="dk1"/>
                </a:solidFill>
              </a:rPr>
              <a:t>?</a:t>
            </a:r>
          </a:p>
          <a:p>
            <a:pPr indent="0" lvl="0" marL="0" rtl="0">
              <a:spcBef>
                <a:spcPts val="0"/>
              </a:spcBef>
              <a:buNone/>
            </a:pPr>
            <a:r>
              <a:t/>
            </a:r>
            <a:endParaRPr/>
          </a:p>
          <a:p>
            <a:pPr indent="-228600" lvl="0" marL="457200" rtl="0">
              <a:spcBef>
                <a:spcPts val="0"/>
              </a:spcBef>
              <a:buFont typeface="Calibri"/>
              <a:buAutoNum type="arabicPeriod"/>
            </a:pPr>
            <a:r>
              <a:rPr b="1" i="0" lang="en-US" sz="2800" u="none" cap="none" strike="noStrike">
                <a:solidFill>
                  <a:schemeClr val="dk1"/>
                </a:solidFill>
              </a:rPr>
              <a:t>Public opinions</a:t>
            </a:r>
            <a:r>
              <a:rPr b="0" i="0" lang="en-US" sz="2800" u="none" cap="none" strike="noStrike">
                <a:solidFill>
                  <a:schemeClr val="dk1"/>
                </a:solidFill>
              </a:rPr>
              <a:t> </a:t>
            </a:r>
            <a:r>
              <a:rPr lang="en-US"/>
              <a:t>on </a:t>
            </a:r>
            <a:r>
              <a:rPr b="0" i="0" lang="en-US" sz="2800" u="none" cap="none" strike="noStrike">
                <a:solidFill>
                  <a:schemeClr val="dk1"/>
                </a:solidFill>
              </a:rPr>
              <a:t>th</a:t>
            </a:r>
            <a:r>
              <a:rPr lang="en-US"/>
              <a:t>e</a:t>
            </a:r>
            <a:r>
              <a:rPr b="0" i="0" lang="en-US" sz="2800" u="none" cap="none" strike="noStrike">
                <a:solidFill>
                  <a:schemeClr val="dk1"/>
                </a:solidFill>
              </a:rPr>
              <a:t>se movies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494050" y="0"/>
            <a:ext cx="10515599" cy="1325700"/>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spcAft>
                <a:spcPts val="0"/>
              </a:spcAft>
              <a:buClr>
                <a:schemeClr val="dk1"/>
              </a:buClr>
              <a:buSzPct val="25000"/>
              <a:buFont typeface="Calibri"/>
              <a:buNone/>
            </a:pPr>
            <a:r>
              <a:rPr b="0" i="0" lang="en-US" sz="3600" u="none" cap="none" strike="noStrike">
                <a:solidFill>
                  <a:schemeClr val="dk1"/>
                </a:solidFill>
                <a:latin typeface="Rokkitt"/>
                <a:ea typeface="Rokkitt"/>
                <a:cs typeface="Rokkitt"/>
                <a:sym typeface="Rokkitt"/>
              </a:rPr>
              <a:t>Word Cloud</a:t>
            </a:r>
          </a:p>
        </p:txBody>
      </p:sp>
      <p:graphicFrame>
        <p:nvGraphicFramePr>
          <p:cNvPr id="136" name="Shape 136"/>
          <p:cNvGraphicFramePr/>
          <p:nvPr/>
        </p:nvGraphicFramePr>
        <p:xfrm>
          <a:off x="7073125" y="1325708"/>
          <a:ext cx="3000000" cy="3000000"/>
        </p:xfrm>
        <a:graphic>
          <a:graphicData uri="http://schemas.openxmlformats.org/drawingml/2006/table">
            <a:tbl>
              <a:tblPr bandRow="1" firstRow="1">
                <a:noFill/>
                <a:tableStyleId>{A9F72AE5-2A61-4B46-AEE7-5BE661F2B8E6}</a:tableStyleId>
              </a:tblPr>
              <a:tblGrid>
                <a:gridCol w="1194850"/>
                <a:gridCol w="1194850"/>
                <a:gridCol w="1194850"/>
                <a:gridCol w="1194850"/>
              </a:tblGrid>
              <a:tr h="6287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Word</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Frequency</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Word</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Frequency</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6287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see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9150</a:t>
                      </a:r>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trailer</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3353</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6287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now</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8620</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select</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3248</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6287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new</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6852</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cities</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3145</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6287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tix</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6285</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glorious</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3118</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6287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unlocked</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5126</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avail</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3107</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6287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theaters</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4540</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friday</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3037</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r h="628700">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watch</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4195</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US" sz="1800" u="none" cap="none" strike="noStrike"/>
                        <a:t>movie</a:t>
                      </a:r>
                    </a:p>
                  </a:txBody>
                  <a:tcPr marT="45725" marB="45725" marR="91450" marL="91450">
                    <a:lnL cap="flat" cmpd="sng" w="12700">
                      <a:solidFill>
                        <a:schemeClr val="dk1"/>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Calibri"/>
                        <a:buNone/>
                      </a:pPr>
                      <a:r>
                        <a:rPr lang="en-US" sz="1800" u="none" cap="none" strike="noStrike"/>
                        <a:t>2700</a:t>
                      </a:r>
                    </a:p>
                    <a:p>
                      <a:pPr indent="0" lvl="0" marL="0" marR="0" rtl="0" algn="l">
                        <a:lnSpc>
                          <a:spcPct val="100000"/>
                        </a:lnSpc>
                        <a:spcBef>
                          <a:spcPts val="0"/>
                        </a:spcBef>
                        <a:spcAft>
                          <a:spcPts val="0"/>
                        </a:spcAft>
                        <a:buClr>
                          <a:srgbClr val="000000"/>
                        </a:buClr>
                        <a:buSzPct val="25000"/>
                        <a:buFont typeface="Arial"/>
                        <a:buNone/>
                      </a:pPr>
                      <a:r>
                        <a:t/>
                      </a:r>
                      <a:endParaRPr sz="1800" u="none" cap="none" strike="noStrike"/>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pic>
        <p:nvPicPr>
          <p:cNvPr id="137" name="Shape 137"/>
          <p:cNvPicPr preferRelativeResize="0"/>
          <p:nvPr/>
        </p:nvPicPr>
        <p:blipFill rotWithShape="1">
          <a:blip r:embed="rId3">
            <a:alphaModFix/>
          </a:blip>
          <a:srcRect b="14446" l="21262" r="19758" t="8830"/>
          <a:stretch/>
        </p:blipFill>
        <p:spPr>
          <a:xfrm>
            <a:off x="0" y="892825"/>
            <a:ext cx="7073127" cy="55688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568825" y="0"/>
            <a:ext cx="10515599" cy="1325700"/>
          </a:xfrm>
          <a:prstGeom prst="rect">
            <a:avLst/>
          </a:prstGeom>
        </p:spPr>
        <p:txBody>
          <a:bodyPr anchorCtr="0" anchor="ctr" bIns="91425" lIns="91425" rIns="91425" tIns="91425">
            <a:noAutofit/>
          </a:bodyPr>
          <a:lstStyle/>
          <a:p>
            <a:pPr lvl="0">
              <a:spcBef>
                <a:spcPts val="0"/>
              </a:spcBef>
              <a:buClr>
                <a:schemeClr val="dk1"/>
              </a:buClr>
              <a:buSzPct val="25000"/>
              <a:buFont typeface="Calibri"/>
              <a:buNone/>
            </a:pPr>
            <a:r>
              <a:rPr lang="en-US" sz="3600">
                <a:latin typeface="Rokkitt"/>
                <a:ea typeface="Rokkitt"/>
                <a:cs typeface="Rokkitt"/>
                <a:sym typeface="Rokkitt"/>
              </a:rPr>
              <a:t>Frequently used hashtags, but…</a:t>
            </a:r>
          </a:p>
        </p:txBody>
      </p:sp>
      <p:sp>
        <p:nvSpPr>
          <p:cNvPr id="143" name="Shape 143"/>
          <p:cNvSpPr txBox="1"/>
          <p:nvPr>
            <p:ph idx="1" type="body"/>
          </p:nvPr>
        </p:nvSpPr>
        <p:spPr>
          <a:xfrm>
            <a:off x="838200" y="1825625"/>
            <a:ext cx="5181600" cy="4351199"/>
          </a:xfrm>
          <a:prstGeom prst="rect">
            <a:avLst/>
          </a:prstGeom>
        </p:spPr>
        <p:txBody>
          <a:bodyPr anchorCtr="0" anchor="t" bIns="91425" lIns="91425" rIns="91425" tIns="91425">
            <a:noAutofit/>
          </a:bodyPr>
          <a:lstStyle/>
          <a:p>
            <a:pPr lvl="0">
              <a:spcBef>
                <a:spcPts val="0"/>
              </a:spcBef>
              <a:buNone/>
            </a:pPr>
            <a:r>
              <a:t/>
            </a:r>
            <a:endParaRPr/>
          </a:p>
        </p:txBody>
      </p:sp>
      <p:sp>
        <p:nvSpPr>
          <p:cNvPr id="144" name="Shape 144"/>
          <p:cNvSpPr txBox="1"/>
          <p:nvPr>
            <p:ph idx="2" type="body"/>
          </p:nvPr>
        </p:nvSpPr>
        <p:spPr>
          <a:xfrm>
            <a:off x="8222225" y="1253400"/>
            <a:ext cx="3969900" cy="4351199"/>
          </a:xfrm>
          <a:prstGeom prst="rect">
            <a:avLst/>
          </a:prstGeom>
        </p:spPr>
        <p:txBody>
          <a:bodyPr anchorCtr="0" anchor="t" bIns="91425" lIns="91425" rIns="91425" tIns="91425">
            <a:noAutofit/>
          </a:bodyPr>
          <a:lstStyle/>
          <a:p>
            <a:pPr indent="-69850" lvl="0" marL="0" rtl="0">
              <a:lnSpc>
                <a:spcPct val="100000"/>
              </a:lnSpc>
              <a:spcBef>
                <a:spcPts val="0"/>
              </a:spcBef>
              <a:buClr>
                <a:schemeClr val="dk1"/>
              </a:buClr>
              <a:buSzPct val="45833"/>
              <a:buFont typeface="Arial"/>
              <a:buNone/>
            </a:pPr>
            <a:r>
              <a:rPr lang="en-US" sz="2400" u="sng">
                <a:latin typeface="Arial"/>
                <a:ea typeface="Arial"/>
                <a:cs typeface="Arial"/>
                <a:sym typeface="Arial"/>
              </a:rPr>
              <a:t>Top 10 hashtags:</a:t>
            </a:r>
          </a:p>
          <a:p>
            <a:pPr indent="-381000" lvl="0" marL="457200" rtl="0">
              <a:lnSpc>
                <a:spcPct val="100000"/>
              </a:lnSpc>
              <a:spcBef>
                <a:spcPts val="0"/>
              </a:spcBef>
              <a:buSzPct val="100000"/>
            </a:pPr>
            <a:r>
              <a:rPr lang="en-US" sz="2400">
                <a:latin typeface="Arial"/>
                <a:ea typeface="Arial"/>
                <a:cs typeface="Arial"/>
                <a:sym typeface="Arial"/>
              </a:rPr>
              <a:t>thehatefuleight</a:t>
            </a:r>
          </a:p>
          <a:p>
            <a:pPr indent="-381000" lvl="0" marL="457200" rtl="0">
              <a:lnSpc>
                <a:spcPct val="100000"/>
              </a:lnSpc>
              <a:spcBef>
                <a:spcPts val="0"/>
              </a:spcBef>
              <a:buSzPct val="100000"/>
            </a:pPr>
            <a:r>
              <a:rPr lang="en-US" sz="2400">
                <a:latin typeface="Arial"/>
                <a:ea typeface="Arial"/>
                <a:cs typeface="Arial"/>
                <a:sym typeface="Arial"/>
              </a:rPr>
              <a:t>fantasticfour</a:t>
            </a:r>
          </a:p>
          <a:p>
            <a:pPr indent="-381000" lvl="0" marL="457200" rtl="0">
              <a:lnSpc>
                <a:spcPct val="100000"/>
              </a:lnSpc>
              <a:spcBef>
                <a:spcPts val="0"/>
              </a:spcBef>
              <a:buSzPct val="100000"/>
            </a:pPr>
            <a:r>
              <a:rPr lang="en-US" sz="2400">
                <a:latin typeface="Arial"/>
                <a:ea typeface="Arial"/>
                <a:cs typeface="Arial"/>
                <a:sym typeface="Arial"/>
              </a:rPr>
              <a:t>longestride</a:t>
            </a:r>
          </a:p>
          <a:p>
            <a:pPr indent="-381000" lvl="0" marL="457200" rtl="0">
              <a:lnSpc>
                <a:spcPct val="100000"/>
              </a:lnSpc>
              <a:spcBef>
                <a:spcPts val="0"/>
              </a:spcBef>
              <a:buSzPct val="100000"/>
            </a:pPr>
            <a:r>
              <a:rPr lang="en-US" sz="2400">
                <a:latin typeface="Arial"/>
                <a:ea typeface="Arial"/>
                <a:cs typeface="Arial"/>
                <a:sym typeface="Arial"/>
              </a:rPr>
              <a:t>insidious</a:t>
            </a:r>
          </a:p>
          <a:p>
            <a:pPr indent="-381000" lvl="0" marL="457200" rtl="0">
              <a:lnSpc>
                <a:spcPct val="100000"/>
              </a:lnSpc>
              <a:spcBef>
                <a:spcPts val="0"/>
              </a:spcBef>
              <a:buSzPct val="100000"/>
            </a:pPr>
            <a:r>
              <a:rPr lang="en-US" sz="2400">
                <a:latin typeface="Arial"/>
                <a:ea typeface="Arial"/>
                <a:cs typeface="Arial"/>
                <a:sym typeface="Arial"/>
              </a:rPr>
              <a:t>unfriended</a:t>
            </a:r>
          </a:p>
          <a:p>
            <a:pPr indent="-381000" lvl="0" marL="457200" rtl="0">
              <a:lnSpc>
                <a:spcPct val="100000"/>
              </a:lnSpc>
              <a:spcBef>
                <a:spcPts val="0"/>
              </a:spcBef>
              <a:buSzPct val="100000"/>
            </a:pPr>
            <a:r>
              <a:rPr lang="en-US" sz="2400">
                <a:latin typeface="Arial"/>
                <a:ea typeface="Arial"/>
                <a:cs typeface="Arial"/>
                <a:sym typeface="Arial"/>
              </a:rPr>
              <a:t>weddingringer</a:t>
            </a:r>
          </a:p>
          <a:p>
            <a:pPr indent="-381000" lvl="0" marL="457200" rtl="0">
              <a:lnSpc>
                <a:spcPct val="100000"/>
              </a:lnSpc>
              <a:spcBef>
                <a:spcPts val="0"/>
              </a:spcBef>
              <a:buSzPct val="100000"/>
            </a:pPr>
            <a:r>
              <a:rPr lang="en-US" sz="2400">
                <a:latin typeface="Arial"/>
                <a:ea typeface="Arial"/>
                <a:cs typeface="Arial"/>
                <a:sym typeface="Arial"/>
              </a:rPr>
              <a:t>mockingjaypart2</a:t>
            </a:r>
          </a:p>
          <a:p>
            <a:pPr indent="-381000" lvl="0" marL="457200" rtl="0">
              <a:lnSpc>
                <a:spcPct val="100000"/>
              </a:lnSpc>
              <a:spcBef>
                <a:spcPts val="0"/>
              </a:spcBef>
              <a:buSzPct val="100000"/>
            </a:pPr>
            <a:r>
              <a:rPr lang="en-US" sz="2400">
                <a:latin typeface="Arial"/>
                <a:ea typeface="Arial"/>
                <a:cs typeface="Arial"/>
                <a:sym typeface="Arial"/>
              </a:rPr>
              <a:t>themartian</a:t>
            </a:r>
          </a:p>
          <a:p>
            <a:pPr indent="-381000" lvl="0" marL="457200" rtl="0">
              <a:lnSpc>
                <a:spcPct val="100000"/>
              </a:lnSpc>
              <a:spcBef>
                <a:spcPts val="0"/>
              </a:spcBef>
              <a:buSzPct val="100000"/>
            </a:pPr>
            <a:r>
              <a:rPr lang="en-US" sz="2400">
                <a:latin typeface="Arial"/>
                <a:ea typeface="Arial"/>
                <a:cs typeface="Arial"/>
                <a:sym typeface="Arial"/>
              </a:rPr>
              <a:t>blartridesagain</a:t>
            </a:r>
          </a:p>
          <a:p>
            <a:pPr indent="-381000" lvl="0" marL="457200">
              <a:lnSpc>
                <a:spcPct val="100000"/>
              </a:lnSpc>
              <a:spcBef>
                <a:spcPts val="0"/>
              </a:spcBef>
              <a:buSzPct val="100000"/>
            </a:pPr>
            <a:r>
              <a:rPr lang="en-US" sz="2400">
                <a:latin typeface="Arial"/>
                <a:ea typeface="Arial"/>
                <a:cs typeface="Arial"/>
                <a:sym typeface="Arial"/>
              </a:rPr>
              <a:t>insideout</a:t>
            </a:r>
          </a:p>
        </p:txBody>
      </p:sp>
      <p:pic>
        <p:nvPicPr>
          <p:cNvPr id="145" name="Shape 145"/>
          <p:cNvPicPr preferRelativeResize="0"/>
          <p:nvPr/>
        </p:nvPicPr>
        <p:blipFill>
          <a:blip r:embed="rId3">
            <a:alphaModFix/>
          </a:blip>
          <a:stretch>
            <a:fillRect/>
          </a:stretch>
        </p:blipFill>
        <p:spPr>
          <a:xfrm>
            <a:off x="682300" y="1032375"/>
            <a:ext cx="7539925" cy="582562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idx="1" type="body"/>
          </p:nvPr>
        </p:nvSpPr>
        <p:spPr>
          <a:xfrm>
            <a:off x="838200" y="1825625"/>
            <a:ext cx="5181600" cy="4351199"/>
          </a:xfrm>
          <a:prstGeom prst="rect">
            <a:avLst/>
          </a:prstGeom>
        </p:spPr>
        <p:txBody>
          <a:bodyPr anchorCtr="0" anchor="t" bIns="91425" lIns="91425" rIns="91425" tIns="91425">
            <a:noAutofit/>
          </a:bodyPr>
          <a:lstStyle/>
          <a:p>
            <a:pPr lvl="0">
              <a:spcBef>
                <a:spcPts val="0"/>
              </a:spcBef>
              <a:buNone/>
            </a:pPr>
            <a:r>
              <a:t/>
            </a:r>
            <a:endParaRPr/>
          </a:p>
        </p:txBody>
      </p:sp>
      <p:sp>
        <p:nvSpPr>
          <p:cNvPr id="151" name="Shape 151"/>
          <p:cNvSpPr txBox="1"/>
          <p:nvPr>
            <p:ph idx="2" type="body"/>
          </p:nvPr>
        </p:nvSpPr>
        <p:spPr>
          <a:xfrm>
            <a:off x="8234525" y="1325700"/>
            <a:ext cx="3846899" cy="5094900"/>
          </a:xfrm>
          <a:prstGeom prst="rect">
            <a:avLst/>
          </a:prstGeom>
        </p:spPr>
        <p:txBody>
          <a:bodyPr anchorCtr="0" anchor="t" bIns="91425" lIns="91425" rIns="91425" tIns="91425">
            <a:noAutofit/>
          </a:bodyPr>
          <a:lstStyle/>
          <a:p>
            <a:pPr indent="-69850" lvl="0" marL="0" rtl="0">
              <a:lnSpc>
                <a:spcPct val="100000"/>
              </a:lnSpc>
              <a:spcBef>
                <a:spcPts val="0"/>
              </a:spcBef>
              <a:buClr>
                <a:schemeClr val="dk1"/>
              </a:buClr>
              <a:buSzPct val="45833"/>
              <a:buFont typeface="Arial"/>
              <a:buNone/>
            </a:pPr>
            <a:r>
              <a:rPr lang="en-US" sz="2400" u="sng">
                <a:latin typeface="Arial"/>
                <a:ea typeface="Arial"/>
                <a:cs typeface="Arial"/>
                <a:sym typeface="Arial"/>
              </a:rPr>
              <a:t>Top 10 hashtags (adjusted):</a:t>
            </a:r>
          </a:p>
          <a:p>
            <a:pPr indent="-381000" lvl="0" marL="457200" rtl="0">
              <a:lnSpc>
                <a:spcPct val="100000"/>
              </a:lnSpc>
              <a:spcBef>
                <a:spcPts val="0"/>
              </a:spcBef>
              <a:buSzPct val="100000"/>
            </a:pPr>
            <a:r>
              <a:rPr lang="en-US" sz="2400">
                <a:latin typeface="Arial"/>
                <a:ea typeface="Arial"/>
                <a:cs typeface="Arial"/>
                <a:sym typeface="Arial"/>
              </a:rPr>
              <a:t>onelasttime</a:t>
            </a:r>
          </a:p>
          <a:p>
            <a:pPr indent="-381000" lvl="0" marL="457200" rtl="0">
              <a:lnSpc>
                <a:spcPct val="100000"/>
              </a:lnSpc>
              <a:spcBef>
                <a:spcPts val="0"/>
              </a:spcBef>
              <a:buSzPct val="100000"/>
            </a:pPr>
            <a:r>
              <a:rPr lang="en-US" sz="2400">
                <a:latin typeface="Arial"/>
                <a:ea typeface="Arial"/>
                <a:cs typeface="Arial"/>
                <a:sym typeface="Arial"/>
              </a:rPr>
              <a:t>whatareyouafraidof</a:t>
            </a:r>
          </a:p>
          <a:p>
            <a:pPr indent="-381000" lvl="0" marL="457200" rtl="0">
              <a:lnSpc>
                <a:spcPct val="100000"/>
              </a:lnSpc>
              <a:spcBef>
                <a:spcPts val="0"/>
              </a:spcBef>
              <a:buSzPct val="100000"/>
            </a:pPr>
            <a:r>
              <a:rPr lang="en-US" sz="2400">
                <a:latin typeface="Arial"/>
                <a:ea typeface="Arial"/>
                <a:cs typeface="Arial"/>
                <a:sym typeface="Arial"/>
              </a:rPr>
              <a:t>neverhaveiever</a:t>
            </a:r>
          </a:p>
          <a:p>
            <a:pPr indent="-381000" lvl="0" marL="457200" rtl="0">
              <a:lnSpc>
                <a:spcPct val="100000"/>
              </a:lnSpc>
              <a:spcBef>
                <a:spcPts val="0"/>
              </a:spcBef>
              <a:buSzPct val="100000"/>
            </a:pPr>
            <a:r>
              <a:rPr lang="en-US" sz="2400">
                <a:latin typeface="Arial"/>
                <a:ea typeface="Arial"/>
                <a:cs typeface="Arial"/>
                <a:sym typeface="Arial"/>
              </a:rPr>
              <a:t>cfwatchparty</a:t>
            </a:r>
          </a:p>
          <a:p>
            <a:pPr indent="-381000" lvl="0" marL="457200" rtl="0">
              <a:lnSpc>
                <a:spcPct val="100000"/>
              </a:lnSpc>
              <a:spcBef>
                <a:spcPts val="0"/>
              </a:spcBef>
              <a:buSzPct val="100000"/>
            </a:pPr>
            <a:r>
              <a:rPr lang="en-US" sz="2400">
                <a:latin typeface="Arial"/>
                <a:ea typeface="Arial"/>
                <a:cs typeface="Arial"/>
                <a:sym typeface="Arial"/>
              </a:rPr>
              <a:t>thgwatchparty</a:t>
            </a:r>
          </a:p>
          <a:p>
            <a:pPr indent="-381000" lvl="0" marL="457200" rtl="0">
              <a:lnSpc>
                <a:spcPct val="100000"/>
              </a:lnSpc>
              <a:spcBef>
                <a:spcPts val="0"/>
              </a:spcBef>
              <a:buSzPct val="100000"/>
            </a:pPr>
            <a:r>
              <a:rPr lang="en-US" sz="2400">
                <a:latin typeface="Arial"/>
                <a:ea typeface="Arial"/>
                <a:cs typeface="Arial"/>
                <a:sym typeface="Arial"/>
              </a:rPr>
              <a:t>tiff15</a:t>
            </a:r>
          </a:p>
          <a:p>
            <a:pPr indent="-381000" lvl="0" marL="457200" rtl="0">
              <a:lnSpc>
                <a:spcPct val="100000"/>
              </a:lnSpc>
              <a:spcBef>
                <a:spcPts val="0"/>
              </a:spcBef>
              <a:buSzPct val="100000"/>
            </a:pPr>
            <a:r>
              <a:rPr lang="en-US" sz="2400">
                <a:latin typeface="Arial"/>
                <a:ea typeface="Arial"/>
                <a:cs typeface="Arial"/>
                <a:sym typeface="Arial"/>
              </a:rPr>
              <a:t>periscope</a:t>
            </a:r>
          </a:p>
          <a:p>
            <a:pPr indent="-381000" lvl="0" marL="457200" rtl="0">
              <a:lnSpc>
                <a:spcPct val="100000"/>
              </a:lnSpc>
              <a:spcBef>
                <a:spcPts val="0"/>
              </a:spcBef>
              <a:buSzPct val="100000"/>
            </a:pPr>
            <a:r>
              <a:rPr lang="en-US" sz="2400">
                <a:latin typeface="Arial"/>
                <a:ea typeface="Arial"/>
                <a:cs typeface="Arial"/>
                <a:sym typeface="Arial"/>
              </a:rPr>
              <a:t>greeniescreening</a:t>
            </a:r>
          </a:p>
          <a:p>
            <a:pPr indent="-381000" lvl="0" marL="457200" rtl="0">
              <a:lnSpc>
                <a:spcPct val="100000"/>
              </a:lnSpc>
              <a:spcBef>
                <a:spcPts val="0"/>
              </a:spcBef>
              <a:buSzPct val="100000"/>
            </a:pPr>
            <a:r>
              <a:rPr lang="en-US" sz="2400">
                <a:latin typeface="Arial"/>
                <a:ea typeface="Arial"/>
                <a:cs typeface="Arial"/>
                <a:sym typeface="Arial"/>
              </a:rPr>
              <a:t>jenniferlawrence</a:t>
            </a:r>
          </a:p>
          <a:p>
            <a:pPr indent="-381000" lvl="0" marL="457200">
              <a:lnSpc>
                <a:spcPct val="100000"/>
              </a:lnSpc>
              <a:spcBef>
                <a:spcPts val="0"/>
              </a:spcBef>
              <a:buSzPct val="100000"/>
              <a:buFont typeface="Arial"/>
            </a:pPr>
            <a:r>
              <a:rPr lang="en-US" sz="2400">
                <a:latin typeface="Arial"/>
                <a:ea typeface="Arial"/>
                <a:cs typeface="Arial"/>
                <a:sym typeface="Arial"/>
              </a:rPr>
              <a:t>tbt</a:t>
            </a:r>
          </a:p>
        </p:txBody>
      </p:sp>
      <p:pic>
        <p:nvPicPr>
          <p:cNvPr id="152" name="Shape 152"/>
          <p:cNvPicPr preferRelativeResize="0"/>
          <p:nvPr/>
        </p:nvPicPr>
        <p:blipFill>
          <a:blip r:embed="rId3">
            <a:alphaModFix/>
          </a:blip>
          <a:stretch>
            <a:fillRect/>
          </a:stretch>
        </p:blipFill>
        <p:spPr>
          <a:xfrm>
            <a:off x="664800" y="1067200"/>
            <a:ext cx="7569725" cy="5790800"/>
          </a:xfrm>
          <a:prstGeom prst="rect">
            <a:avLst/>
          </a:prstGeom>
          <a:noFill/>
          <a:ln>
            <a:noFill/>
          </a:ln>
        </p:spPr>
      </p:pic>
      <p:sp>
        <p:nvSpPr>
          <p:cNvPr id="153" name="Shape 153"/>
          <p:cNvSpPr txBox="1"/>
          <p:nvPr>
            <p:ph type="title"/>
          </p:nvPr>
        </p:nvSpPr>
        <p:spPr>
          <a:xfrm>
            <a:off x="568825" y="0"/>
            <a:ext cx="10515599" cy="1325700"/>
          </a:xfrm>
          <a:prstGeom prst="rect">
            <a:avLst/>
          </a:prstGeom>
        </p:spPr>
        <p:txBody>
          <a:bodyPr anchorCtr="0" anchor="ctr" bIns="91425" lIns="91425" rIns="91425" tIns="91425">
            <a:noAutofit/>
          </a:bodyPr>
          <a:lstStyle/>
          <a:p>
            <a:pPr lvl="0" rtl="0">
              <a:spcBef>
                <a:spcPts val="0"/>
              </a:spcBef>
              <a:buClr>
                <a:schemeClr val="dk1"/>
              </a:buClr>
              <a:buSzPct val="25000"/>
              <a:buFont typeface="Calibri"/>
              <a:buNone/>
            </a:pPr>
            <a:r>
              <a:rPr lang="en-US" sz="3600">
                <a:latin typeface="Rokkitt"/>
                <a:ea typeface="Rokkitt"/>
                <a:cs typeface="Rokkitt"/>
                <a:sym typeface="Rokkitt"/>
              </a:rPr>
              <a:t>Frequently used hashtags (adjusted)</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idx="1" type="body"/>
          </p:nvPr>
        </p:nvSpPr>
        <p:spPr>
          <a:xfrm>
            <a:off x="838200" y="1825625"/>
            <a:ext cx="5181600" cy="4351338"/>
          </a:xfrm>
          <a:prstGeom prst="rect">
            <a:avLst/>
          </a:prstGeom>
          <a:noFill/>
          <a:ln>
            <a:noFill/>
          </a:ln>
        </p:spPr>
        <p:txBody>
          <a:bodyPr anchorCtr="0" anchor="t" bIns="91425" lIns="91425" rIns="91425" tIns="91425">
            <a:noAutofit/>
          </a:bodyPr>
          <a:lstStyle/>
          <a:p>
            <a:pPr indent="-50800" lvl="0" marL="228600" marR="0" rtl="0" algn="l">
              <a:lnSpc>
                <a:spcPct val="90000"/>
              </a:lnSpc>
              <a:spcBef>
                <a:spcPts val="0"/>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pic>
        <p:nvPicPr>
          <p:cNvPr id="159" name="Shape 159"/>
          <p:cNvPicPr preferRelativeResize="0"/>
          <p:nvPr/>
        </p:nvPicPr>
        <p:blipFill rotWithShape="1">
          <a:blip r:embed="rId3">
            <a:alphaModFix/>
          </a:blip>
          <a:srcRect b="0" l="11747" r="8767" t="4662"/>
          <a:stretch/>
        </p:blipFill>
        <p:spPr>
          <a:xfrm>
            <a:off x="507349" y="713525"/>
            <a:ext cx="6901849" cy="5872149"/>
          </a:xfrm>
          <a:prstGeom prst="rect">
            <a:avLst/>
          </a:prstGeom>
          <a:noFill/>
          <a:ln>
            <a:noFill/>
          </a:ln>
        </p:spPr>
      </p:pic>
      <p:sp>
        <p:nvSpPr>
          <p:cNvPr id="160" name="Shape 160"/>
          <p:cNvSpPr txBox="1"/>
          <p:nvPr>
            <p:ph idx="2" type="body"/>
          </p:nvPr>
        </p:nvSpPr>
        <p:spPr>
          <a:xfrm>
            <a:off x="7692000" y="2678700"/>
            <a:ext cx="4500000" cy="1500599"/>
          </a:xfrm>
          <a:prstGeom prst="rect">
            <a:avLst/>
          </a:prstGeom>
          <a:noFill/>
          <a:ln>
            <a:noFill/>
          </a:ln>
        </p:spPr>
        <p:txBody>
          <a:bodyPr anchorCtr="0" anchor="t" bIns="91425" lIns="91425" rIns="91425" tIns="91425">
            <a:noAutofit/>
          </a:bodyPr>
          <a:lstStyle/>
          <a:p>
            <a:pPr indent="-50800" lvl="0" marL="228600" marR="0" rtl="0" algn="l">
              <a:lnSpc>
                <a:spcPct val="90000"/>
              </a:lnSpc>
              <a:spcBef>
                <a:spcPts val="0"/>
              </a:spcBef>
              <a:spcAft>
                <a:spcPts val="0"/>
              </a:spcAft>
              <a:buClr>
                <a:schemeClr val="dk1"/>
              </a:buClr>
              <a:buSzPct val="116666"/>
              <a:buFont typeface="Arial"/>
              <a:buNone/>
            </a:pPr>
            <a:r>
              <a:rPr lang="en-US" sz="2400"/>
              <a:t>Significant Correlations:</a:t>
            </a:r>
          </a:p>
          <a:p>
            <a:pPr indent="-50800" lvl="0" marL="228600" marR="0" rtl="0" algn="l">
              <a:lnSpc>
                <a:spcPct val="90000"/>
              </a:lnSpc>
              <a:spcBef>
                <a:spcPts val="0"/>
              </a:spcBef>
              <a:spcAft>
                <a:spcPts val="0"/>
              </a:spcAft>
              <a:buClr>
                <a:schemeClr val="dk1"/>
              </a:buClr>
              <a:buSzPct val="116666"/>
              <a:buFont typeface="Arial"/>
              <a:buNone/>
            </a:pPr>
            <a:r>
              <a:t/>
            </a:r>
            <a:endParaRPr sz="2400"/>
          </a:p>
          <a:p>
            <a:pPr indent="-381000" lvl="0" marL="457200" marR="0" rtl="0" algn="l">
              <a:lnSpc>
                <a:spcPct val="90000"/>
              </a:lnSpc>
              <a:spcBef>
                <a:spcPts val="0"/>
              </a:spcBef>
              <a:spcAft>
                <a:spcPts val="0"/>
              </a:spcAft>
              <a:buSzPct val="100000"/>
              <a:buAutoNum type="arabicPeriod"/>
            </a:pPr>
            <a:r>
              <a:rPr lang="en-US" sz="2400"/>
              <a:t>number of followers  vs.  sales</a:t>
            </a:r>
          </a:p>
          <a:p>
            <a:pPr indent="0" lvl="0" marL="0" marR="0" rtl="0" algn="l">
              <a:lnSpc>
                <a:spcPct val="90000"/>
              </a:lnSpc>
              <a:spcBef>
                <a:spcPts val="0"/>
              </a:spcBef>
              <a:spcAft>
                <a:spcPts val="0"/>
              </a:spcAft>
              <a:buNone/>
            </a:pPr>
            <a:r>
              <a:t/>
            </a:r>
            <a:endParaRPr sz="2400"/>
          </a:p>
          <a:p>
            <a:pPr indent="0" lvl="0" marL="0" marR="0" rtl="0" algn="l">
              <a:lnSpc>
                <a:spcPct val="90000"/>
              </a:lnSpc>
              <a:spcBef>
                <a:spcPts val="0"/>
              </a:spcBef>
              <a:spcAft>
                <a:spcPts val="0"/>
              </a:spcAft>
              <a:buNone/>
            </a:pPr>
            <a:r>
              <a:t/>
            </a:r>
            <a:endParaRPr sz="2400"/>
          </a:p>
          <a:p>
            <a:pPr indent="-381000" lvl="0" marL="457200" marR="0" rtl="0" algn="l">
              <a:lnSpc>
                <a:spcPct val="90000"/>
              </a:lnSpc>
              <a:spcBef>
                <a:spcPts val="0"/>
              </a:spcBef>
              <a:spcAft>
                <a:spcPts val="0"/>
              </a:spcAft>
              <a:buSzPct val="100000"/>
              <a:buAutoNum type="arabicPeriod"/>
            </a:pPr>
            <a:r>
              <a:rPr lang="en-US" sz="2400"/>
              <a:t>number of reviews  vs.  sales</a:t>
            </a:r>
          </a:p>
        </p:txBody>
      </p:sp>
      <p:sp>
        <p:nvSpPr>
          <p:cNvPr id="161" name="Shape 161"/>
          <p:cNvSpPr txBox="1"/>
          <p:nvPr>
            <p:ph type="title"/>
          </p:nvPr>
        </p:nvSpPr>
        <p:spPr>
          <a:xfrm>
            <a:off x="568825" y="0"/>
            <a:ext cx="10515599" cy="1325700"/>
          </a:xfrm>
          <a:prstGeom prst="rect">
            <a:avLst/>
          </a:prstGeom>
        </p:spPr>
        <p:txBody>
          <a:bodyPr anchorCtr="0" anchor="ctr" bIns="91425" lIns="91425" rIns="91425" tIns="91425">
            <a:noAutofit/>
          </a:bodyPr>
          <a:lstStyle/>
          <a:p>
            <a:pPr lvl="0" rtl="0">
              <a:spcBef>
                <a:spcPts val="0"/>
              </a:spcBef>
              <a:buClr>
                <a:schemeClr val="dk1"/>
              </a:buClr>
              <a:buSzPct val="25000"/>
              <a:buFont typeface="Calibri"/>
              <a:buNone/>
            </a:pPr>
            <a:r>
              <a:rPr lang="en-US" sz="3600">
                <a:latin typeface="Rokkitt"/>
                <a:ea typeface="Rokkitt"/>
                <a:cs typeface="Rokkitt"/>
                <a:sym typeface="Rokkitt"/>
              </a:rPr>
              <a:t>Correlogram</a:t>
            </a:r>
          </a:p>
        </p:txBody>
      </p:sp>
      <p:sp>
        <p:nvSpPr>
          <p:cNvPr id="162" name="Shape 162"/>
          <p:cNvSpPr/>
          <p:nvPr/>
        </p:nvSpPr>
        <p:spPr>
          <a:xfrm rot="1725268">
            <a:off x="6842659" y="2951985"/>
            <a:ext cx="762071" cy="558127"/>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3" name="Shape 163"/>
          <p:cNvSpPr/>
          <p:nvPr/>
        </p:nvSpPr>
        <p:spPr>
          <a:xfrm rot="-1008953">
            <a:off x="6842605" y="4634444"/>
            <a:ext cx="762191" cy="558145"/>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444725" y="0"/>
            <a:ext cx="11101799" cy="1325700"/>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Calibri"/>
              <a:buNone/>
            </a:pPr>
            <a:r>
              <a:rPr b="0" i="0" lang="en-US" sz="3600" u="none" cap="none" strike="noStrike">
                <a:solidFill>
                  <a:schemeClr val="dk1"/>
                </a:solidFill>
                <a:latin typeface="Rokkitt"/>
                <a:ea typeface="Rokkitt"/>
                <a:cs typeface="Rokkitt"/>
                <a:sym typeface="Rokkitt"/>
              </a:rPr>
              <a:t>What twitter</a:t>
            </a:r>
            <a:r>
              <a:rPr lang="en-US" sz="3600">
                <a:latin typeface="Rokkitt"/>
                <a:ea typeface="Rokkitt"/>
                <a:cs typeface="Rokkitt"/>
                <a:sym typeface="Rokkitt"/>
              </a:rPr>
              <a:t>/IMDB</a:t>
            </a:r>
            <a:r>
              <a:rPr b="0" i="0" lang="en-US" sz="3600" u="none" cap="none" strike="noStrike">
                <a:solidFill>
                  <a:schemeClr val="dk1"/>
                </a:solidFill>
                <a:latin typeface="Rokkitt"/>
                <a:ea typeface="Rokkitt"/>
                <a:cs typeface="Rokkitt"/>
                <a:sym typeface="Rokkitt"/>
              </a:rPr>
              <a:t> account </a:t>
            </a:r>
            <a:r>
              <a:rPr lang="en-US" sz="3600">
                <a:latin typeface="Rokkitt"/>
                <a:ea typeface="Rokkitt"/>
                <a:cs typeface="Rokkitt"/>
                <a:sym typeface="Rokkitt"/>
              </a:rPr>
              <a:t>property reflects</a:t>
            </a:r>
            <a:r>
              <a:rPr b="0" i="0" lang="en-US" sz="3600" u="none" cap="none" strike="noStrike">
                <a:solidFill>
                  <a:schemeClr val="dk1"/>
                </a:solidFill>
                <a:latin typeface="Rokkitt"/>
                <a:ea typeface="Rokkitt"/>
                <a:cs typeface="Rokkitt"/>
                <a:sym typeface="Rokkitt"/>
              </a:rPr>
              <a:t> Sales/Rating?</a:t>
            </a:r>
          </a:p>
        </p:txBody>
      </p:sp>
      <p:sp>
        <p:nvSpPr>
          <p:cNvPr id="169" name="Shape 169"/>
          <p:cNvSpPr txBox="1"/>
          <p:nvPr>
            <p:ph idx="1" type="body"/>
          </p:nvPr>
        </p:nvSpPr>
        <p:spPr>
          <a:xfrm>
            <a:off x="103124" y="1056727"/>
            <a:ext cx="5552700" cy="5120099"/>
          </a:xfrm>
          <a:prstGeom prst="rect">
            <a:avLst/>
          </a:prstGeom>
          <a:noFill/>
          <a:ln>
            <a:noFill/>
          </a:ln>
        </p:spPr>
        <p:txBody>
          <a:bodyPr anchorCtr="0" anchor="t" bIns="91425" lIns="91425" rIns="91425" tIns="91425">
            <a:noAutofit/>
          </a:bodyPr>
          <a:lstStyle/>
          <a:p>
            <a:pPr indent="-50800" lvl="0" marL="228600" marR="0" rtl="0" algn="l">
              <a:lnSpc>
                <a:spcPct val="90000"/>
              </a:lnSpc>
              <a:spcBef>
                <a:spcPts val="0"/>
              </a:spcBef>
              <a:spcAft>
                <a:spcPts val="0"/>
              </a:spcAft>
              <a:buClr>
                <a:schemeClr val="dk1"/>
              </a:buClr>
              <a:buSzPct val="100000"/>
              <a:buFont typeface="Arial"/>
              <a:buChar char="•"/>
            </a:pPr>
            <a:r>
              <a:rPr b="0" i="0" lang="en-US" sz="2800" u="none" cap="none" strike="noStrike">
                <a:solidFill>
                  <a:schemeClr val="dk1"/>
                </a:solidFill>
                <a:latin typeface="Calibri"/>
                <a:ea typeface="Calibri"/>
                <a:cs typeface="Calibri"/>
                <a:sym typeface="Calibri"/>
              </a:rPr>
              <a:t>Followers vs. Sales</a:t>
            </a:r>
            <a:r>
              <a:rPr lang="en-US"/>
              <a:t> </a:t>
            </a:r>
          </a:p>
          <a:p>
            <a:pPr indent="-50800" lvl="0" marL="22860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dk1"/>
              </a:solidFill>
              <a:latin typeface="Calibri"/>
              <a:ea typeface="Calibri"/>
              <a:cs typeface="Calibri"/>
              <a:sym typeface="Calibri"/>
            </a:endParaRPr>
          </a:p>
        </p:txBody>
      </p:sp>
      <p:sp>
        <p:nvSpPr>
          <p:cNvPr id="170" name="Shape 170"/>
          <p:cNvSpPr txBox="1"/>
          <p:nvPr>
            <p:ph idx="2" type="body"/>
          </p:nvPr>
        </p:nvSpPr>
        <p:spPr>
          <a:xfrm>
            <a:off x="6071987" y="1056725"/>
            <a:ext cx="5724600" cy="5120099"/>
          </a:xfrm>
          <a:prstGeom prst="rect">
            <a:avLst/>
          </a:prstGeom>
          <a:noFill/>
          <a:ln>
            <a:noFill/>
          </a:ln>
        </p:spPr>
        <p:txBody>
          <a:bodyPr anchorCtr="0" anchor="t" bIns="91425" lIns="91425" rIns="91425" tIns="91425">
            <a:noAutofit/>
          </a:bodyPr>
          <a:lstStyle/>
          <a:p>
            <a:pPr indent="-50800" lvl="0" marL="228600" marR="0" rtl="0" algn="l">
              <a:lnSpc>
                <a:spcPct val="90000"/>
              </a:lnSpc>
              <a:spcBef>
                <a:spcPts val="0"/>
              </a:spcBef>
              <a:spcAft>
                <a:spcPts val="0"/>
              </a:spcAft>
              <a:buClr>
                <a:schemeClr val="dk1"/>
              </a:buClr>
              <a:buSzPct val="100000"/>
              <a:buFont typeface="Arial"/>
              <a:buChar char="•"/>
            </a:pPr>
            <a:r>
              <a:rPr lang="en-US"/>
              <a:t>Reviews </a:t>
            </a:r>
            <a:r>
              <a:rPr b="0" i="0" lang="en-US" sz="2800" u="none" cap="none" strike="noStrike">
                <a:solidFill>
                  <a:schemeClr val="dk1"/>
                </a:solidFill>
                <a:latin typeface="Calibri"/>
                <a:ea typeface="Calibri"/>
                <a:cs typeface="Calibri"/>
                <a:sym typeface="Calibri"/>
              </a:rPr>
              <a:t>vs. Sales </a:t>
            </a:r>
          </a:p>
          <a:p>
            <a:pPr indent="0" lvl="0" marL="177800" marR="0" rtl="0" algn="l">
              <a:lnSpc>
                <a:spcPct val="90000"/>
              </a:lnSpc>
              <a:spcBef>
                <a:spcPts val="1000"/>
              </a:spcBef>
              <a:spcAft>
                <a:spcPts val="0"/>
              </a:spcAft>
              <a:buClr>
                <a:schemeClr val="dk1"/>
              </a:buClr>
              <a:buSzPct val="25000"/>
              <a:buFont typeface="Arial"/>
              <a:buNone/>
            </a:pPr>
            <a:r>
              <a:t/>
            </a:r>
            <a:endParaRPr b="0" i="0" sz="2800" u="none" cap="none" strike="noStrike">
              <a:solidFill>
                <a:schemeClr val="dk1"/>
              </a:solidFill>
              <a:latin typeface="Calibri"/>
              <a:ea typeface="Calibri"/>
              <a:cs typeface="Calibri"/>
              <a:sym typeface="Calibri"/>
            </a:endParaRPr>
          </a:p>
        </p:txBody>
      </p:sp>
      <p:pic>
        <p:nvPicPr>
          <p:cNvPr id="171" name="Shape 171"/>
          <p:cNvPicPr preferRelativeResize="0"/>
          <p:nvPr/>
        </p:nvPicPr>
        <p:blipFill>
          <a:blip r:embed="rId3">
            <a:alphaModFix/>
          </a:blip>
          <a:stretch>
            <a:fillRect/>
          </a:stretch>
        </p:blipFill>
        <p:spPr>
          <a:xfrm>
            <a:off x="103112" y="1769787"/>
            <a:ext cx="5829125" cy="4720799"/>
          </a:xfrm>
          <a:prstGeom prst="rect">
            <a:avLst/>
          </a:prstGeom>
          <a:noFill/>
          <a:ln>
            <a:noFill/>
          </a:ln>
        </p:spPr>
      </p:pic>
      <p:pic>
        <p:nvPicPr>
          <p:cNvPr id="172" name="Shape 172"/>
          <p:cNvPicPr preferRelativeResize="0"/>
          <p:nvPr/>
        </p:nvPicPr>
        <p:blipFill>
          <a:blip r:embed="rId4">
            <a:alphaModFix/>
          </a:blip>
          <a:stretch>
            <a:fillRect/>
          </a:stretch>
        </p:blipFill>
        <p:spPr>
          <a:xfrm>
            <a:off x="6019725" y="1769812"/>
            <a:ext cx="5829125" cy="4720765"/>
          </a:xfrm>
          <a:prstGeom prst="rect">
            <a:avLst/>
          </a:prstGeom>
          <a:noFill/>
          <a:ln>
            <a:noFill/>
          </a:ln>
        </p:spPr>
      </p:pic>
      <p:pic>
        <p:nvPicPr>
          <p:cNvPr id="173" name="Shape 173"/>
          <p:cNvPicPr preferRelativeResize="0"/>
          <p:nvPr/>
        </p:nvPicPr>
        <p:blipFill>
          <a:blip r:embed="rId5">
            <a:alphaModFix/>
          </a:blip>
          <a:stretch>
            <a:fillRect/>
          </a:stretch>
        </p:blipFill>
        <p:spPr>
          <a:xfrm>
            <a:off x="9251100" y="1192150"/>
            <a:ext cx="753449" cy="363125"/>
          </a:xfrm>
          <a:prstGeom prst="rect">
            <a:avLst/>
          </a:prstGeom>
          <a:noFill/>
          <a:ln>
            <a:noFill/>
          </a:ln>
        </p:spPr>
      </p:pic>
      <p:pic>
        <p:nvPicPr>
          <p:cNvPr id="174" name="Shape 174"/>
          <p:cNvPicPr preferRelativeResize="0"/>
          <p:nvPr/>
        </p:nvPicPr>
        <p:blipFill>
          <a:blip r:embed="rId6">
            <a:alphaModFix/>
          </a:blip>
          <a:stretch>
            <a:fillRect/>
          </a:stretch>
        </p:blipFill>
        <p:spPr>
          <a:xfrm>
            <a:off x="3462375" y="1192150"/>
            <a:ext cx="527226" cy="42862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